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4" r:id="rId2"/>
    <p:sldMasterId id="2147483652" r:id="rId3"/>
    <p:sldMasterId id="2147483651" r:id="rId4"/>
    <p:sldMasterId id="2147483742" r:id="rId5"/>
    <p:sldMasterId id="2147483744" r:id="rId6"/>
    <p:sldMasterId id="2147483930" r:id="rId7"/>
    <p:sldMasterId id="2147484260" r:id="rId8"/>
    <p:sldMasterId id="2147484273" r:id="rId9"/>
    <p:sldMasterId id="2147484285" r:id="rId10"/>
    <p:sldMasterId id="2147484297" r:id="rId11"/>
    <p:sldMasterId id="2147484631" r:id="rId12"/>
    <p:sldMasterId id="2147484643" r:id="rId13"/>
    <p:sldMasterId id="2147485040" r:id="rId14"/>
    <p:sldMasterId id="2147485485" r:id="rId15"/>
  </p:sldMasterIdLst>
  <p:notesMasterIdLst>
    <p:notesMasterId r:id="rId94"/>
  </p:notesMasterIdLst>
  <p:sldIdLst>
    <p:sldId id="404" r:id="rId16"/>
    <p:sldId id="259" r:id="rId17"/>
    <p:sldId id="257" r:id="rId18"/>
    <p:sldId id="409" r:id="rId19"/>
    <p:sldId id="266" r:id="rId20"/>
    <p:sldId id="270" r:id="rId21"/>
    <p:sldId id="271" r:id="rId22"/>
    <p:sldId id="306" r:id="rId23"/>
    <p:sldId id="267" r:id="rId24"/>
    <p:sldId id="357" r:id="rId25"/>
    <p:sldId id="328" r:id="rId26"/>
    <p:sldId id="358" r:id="rId27"/>
    <p:sldId id="311" r:id="rId28"/>
    <p:sldId id="273" r:id="rId29"/>
    <p:sldId id="324" r:id="rId30"/>
    <p:sldId id="353" r:id="rId31"/>
    <p:sldId id="315" r:id="rId32"/>
    <p:sldId id="325" r:id="rId33"/>
    <p:sldId id="354" r:id="rId34"/>
    <p:sldId id="355" r:id="rId35"/>
    <p:sldId id="326" r:id="rId36"/>
    <p:sldId id="268" r:id="rId37"/>
    <p:sldId id="308" r:id="rId38"/>
    <p:sldId id="405" r:id="rId39"/>
    <p:sldId id="312" r:id="rId40"/>
    <p:sldId id="359" r:id="rId41"/>
    <p:sldId id="269" r:id="rId42"/>
    <p:sldId id="343" r:id="rId43"/>
    <p:sldId id="329" r:id="rId44"/>
    <p:sldId id="349" r:id="rId45"/>
    <p:sldId id="330" r:id="rId46"/>
    <p:sldId id="360" r:id="rId47"/>
    <p:sldId id="332" r:id="rId48"/>
    <p:sldId id="334" r:id="rId49"/>
    <p:sldId id="335" r:id="rId50"/>
    <p:sldId id="341" r:id="rId51"/>
    <p:sldId id="336" r:id="rId52"/>
    <p:sldId id="337" r:id="rId53"/>
    <p:sldId id="342" r:id="rId54"/>
    <p:sldId id="338" r:id="rId55"/>
    <p:sldId id="339" r:id="rId56"/>
    <p:sldId id="344" r:id="rId57"/>
    <p:sldId id="345" r:id="rId58"/>
    <p:sldId id="346" r:id="rId59"/>
    <p:sldId id="347" r:id="rId60"/>
    <p:sldId id="348" r:id="rId61"/>
    <p:sldId id="277" r:id="rId62"/>
    <p:sldId id="333" r:id="rId63"/>
    <p:sldId id="356" r:id="rId64"/>
    <p:sldId id="307" r:id="rId65"/>
    <p:sldId id="408" r:id="rId66"/>
    <p:sldId id="384" r:id="rId67"/>
    <p:sldId id="385" r:id="rId68"/>
    <p:sldId id="386" r:id="rId69"/>
    <p:sldId id="313" r:id="rId70"/>
    <p:sldId id="327" r:id="rId71"/>
    <p:sldId id="318" r:id="rId72"/>
    <p:sldId id="276" r:id="rId73"/>
    <p:sldId id="321" r:id="rId74"/>
    <p:sldId id="322" r:id="rId75"/>
    <p:sldId id="320" r:id="rId76"/>
    <p:sldId id="387" r:id="rId77"/>
    <p:sldId id="388" r:id="rId78"/>
    <p:sldId id="389" r:id="rId79"/>
    <p:sldId id="390" r:id="rId80"/>
    <p:sldId id="391" r:id="rId81"/>
    <p:sldId id="392" r:id="rId82"/>
    <p:sldId id="393" r:id="rId83"/>
    <p:sldId id="394" r:id="rId84"/>
    <p:sldId id="395" r:id="rId85"/>
    <p:sldId id="396" r:id="rId86"/>
    <p:sldId id="397" r:id="rId87"/>
    <p:sldId id="398" r:id="rId88"/>
    <p:sldId id="399" r:id="rId89"/>
    <p:sldId id="278" r:id="rId90"/>
    <p:sldId id="400" r:id="rId91"/>
    <p:sldId id="406" r:id="rId92"/>
    <p:sldId id="407" r:id="rId93"/>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A60"/>
    <a:srgbClr val="382F57"/>
    <a:srgbClr val="ECB6E9"/>
    <a:srgbClr val="7CDE7C"/>
    <a:srgbClr val="FF8C71"/>
    <a:srgbClr val="E2C5A8"/>
    <a:srgbClr val="A4D76B"/>
    <a:srgbClr val="B37633"/>
    <a:srgbClr val="4B4E59"/>
    <a:srgbClr val="FFE2C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2943" autoAdjust="0"/>
  </p:normalViewPr>
  <p:slideViewPr>
    <p:cSldViewPr>
      <p:cViewPr varScale="1">
        <p:scale>
          <a:sx n="116" d="100"/>
          <a:sy n="116" d="100"/>
        </p:scale>
        <p:origin x="-1352" y="-96"/>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8" d="100"/>
        <a:sy n="68" d="100"/>
      </p:scale>
      <p:origin x="0" y="78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notesMaster" Target="notesMasters/notes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100" Type="http://schemas.microsoft.com/office/2015/10/relationships/revisionInfo" Target="revisionInfo.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pitchFamily="-105" charset="0"/>
                <a:ea typeface="+mn-ea"/>
                <a:cs typeface="+mn-cs"/>
              </a:defRPr>
            </a:lvl1pPr>
          </a:lstStyle>
          <a:p>
            <a:pPr>
              <a:defRPr/>
            </a:pPr>
            <a:endParaRPr lang="en-US"/>
          </a:p>
        </p:txBody>
      </p:sp>
      <p:sp>
        <p:nvSpPr>
          <p:cNvPr id="174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04D283D2-98D1-5C4A-945C-7B771923CC54}" type="slidenum">
              <a:rPr lang="en-US"/>
              <a:pPr>
                <a:defRPr/>
              </a:pPr>
              <a:t>‹#›</a:t>
            </a:fld>
            <a:endParaRPr lang="en-US"/>
          </a:p>
        </p:txBody>
      </p:sp>
    </p:spTree>
    <p:extLst>
      <p:ext uri="{BB962C8B-B14F-4D97-AF65-F5344CB8AC3E}">
        <p14:creationId xmlns:p14="http://schemas.microsoft.com/office/powerpoint/2010/main" val="1305574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9314908-F73F-0447-8FE1-4249706ECD3B}" type="slidenum">
              <a:rPr lang="en-US" sz="1200">
                <a:solidFill>
                  <a:srgbClr val="000000"/>
                </a:solidFill>
                <a:latin typeface="Arial" charset="0"/>
              </a:rPr>
              <a:pPr/>
              <a:t>1</a:t>
            </a:fld>
            <a:endParaRPr lang="en-US" sz="1200">
              <a:solidFill>
                <a:srgbClr val="000000"/>
              </a:solidFill>
              <a:latin typeface="Arial"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4B16C2F-7A58-FF42-A150-7C1BFF2A340E}" type="slidenum">
              <a:rPr lang="en-US" sz="1200">
                <a:latin typeface="Arial" charset="0"/>
              </a:rPr>
              <a:pPr/>
              <a:t>10</a:t>
            </a:fld>
            <a:endParaRPr lang="en-US" sz="1200">
              <a:latin typeface="Arial" charset="0"/>
            </a:endParaRPr>
          </a:p>
        </p:txBody>
      </p:sp>
      <p:sp>
        <p:nvSpPr>
          <p:cNvPr id="194562" name="Rectangle 1026"/>
          <p:cNvSpPr>
            <a:spLocks noGrp="1" noRot="1" noChangeAspect="1" noChangeArrowheads="1"/>
          </p:cNvSpPr>
          <p:nvPr>
            <p:ph type="sldImg"/>
          </p:nvPr>
        </p:nvSpPr>
        <p:spPr>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568F2E-4564-BE4C-A2CF-A92F9BBA264D}" type="slidenum">
              <a:rPr lang="en-US" sz="1200">
                <a:latin typeface="Arial" charset="0"/>
              </a:rPr>
              <a:pPr/>
              <a:t>11</a:t>
            </a:fld>
            <a:endParaRPr lang="en-US" sz="1200">
              <a:latin typeface="Arial" charset="0"/>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eaLnBrk="1" fontAlgn="base" hangingPunct="1">
              <a:spcBef>
                <a:spcPct val="0"/>
              </a:spcBef>
            </a:pPr>
            <a:fld id="{8DC5AE12-2D15-3546-9975-7C4156E8E20D}" type="slidenum">
              <a:rPr lang="en-US" sz="1200">
                <a:effectLst/>
                <a:latin typeface="Arial" charset="0"/>
              </a:rPr>
              <a:pPr algn="r" eaLnBrk="1" fontAlgn="base" hangingPunct="1">
                <a:spcBef>
                  <a:spcPct val="0"/>
                </a:spcBef>
              </a:pPr>
              <a:t>12</a:t>
            </a:fld>
            <a:endParaRPr lang="en-US" sz="1200">
              <a:effectLst/>
              <a:latin typeface="Arial" charset="0"/>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1F5F06D-796B-C14C-9779-CD7DA818A4B7}" type="slidenum">
              <a:rPr lang="en-US" sz="1200">
                <a:latin typeface="Arial" charset="0"/>
              </a:rPr>
              <a:pPr/>
              <a:t>13</a:t>
            </a:fld>
            <a:endParaRPr lang="en-US" sz="1200">
              <a:latin typeface="Arial"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DDA0A10-B928-7D4B-9667-04784053B716}" type="slidenum">
              <a:rPr lang="en-US" sz="1200">
                <a:latin typeface="Arial" charset="0"/>
              </a:rPr>
              <a:pPr/>
              <a:t>14</a:t>
            </a:fld>
            <a:endParaRPr lang="en-US" sz="1200">
              <a:latin typeface="Arial"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C8EDC6F-F1E8-3841-B916-CC8D9656FDC3}" type="slidenum">
              <a:rPr lang="en-US" sz="1200">
                <a:latin typeface="Arial" charset="0"/>
              </a:rPr>
              <a:pPr/>
              <a:t>15</a:t>
            </a:fld>
            <a:endParaRPr lang="en-US" sz="1200">
              <a:latin typeface="Arial"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D511580-D162-2040-8E9D-8BD650A8199D}" type="slidenum">
              <a:rPr lang="en-US" sz="1200">
                <a:latin typeface="Arial" charset="0"/>
              </a:rPr>
              <a:pPr/>
              <a:t>16</a:t>
            </a:fld>
            <a:endParaRPr lang="en-US" sz="1200">
              <a:latin typeface="Arial" charset="0"/>
            </a:endParaRPr>
          </a:p>
        </p:txBody>
      </p:sp>
      <p:sp>
        <p:nvSpPr>
          <p:cNvPr id="206850" name="Rectangle 1026"/>
          <p:cNvSpPr>
            <a:spLocks noGrp="1" noRot="1" noChangeAspect="1" noChangeArrowheads="1" noTextEdit="1"/>
          </p:cNvSpPr>
          <p:nvPr>
            <p:ph type="sldImg"/>
          </p:nvPr>
        </p:nvSpPr>
        <p:spPr>
          <a:solidFill>
            <a:srgbClr val="FFFFFF"/>
          </a:solidFill>
          <a:ln/>
        </p:spPr>
      </p:sp>
      <p:sp>
        <p:nvSpPr>
          <p:cNvPr id="206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614F6AB-8412-CB42-8049-2213A3918863}" type="slidenum">
              <a:rPr lang="en-US" sz="1200">
                <a:latin typeface="Arial" charset="0"/>
              </a:rPr>
              <a:pPr/>
              <a:t>17</a:t>
            </a:fld>
            <a:endParaRPr lang="en-US" sz="1200">
              <a:latin typeface="Arial"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2B561AD-6779-6647-B1B2-2AA46239EAFD}" type="slidenum">
              <a:rPr lang="en-US" sz="1200">
                <a:latin typeface="Arial" charset="0"/>
              </a:rPr>
              <a:pPr/>
              <a:t>18</a:t>
            </a:fld>
            <a:endParaRPr lang="en-US" sz="1200">
              <a:latin typeface="Arial"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0EF9A08-CB0B-1F4C-832F-FC316E046CFA}" type="slidenum">
              <a:rPr lang="en-US" sz="1200">
                <a:latin typeface="Arial" charset="0"/>
              </a:rPr>
              <a:pPr/>
              <a:t>19</a:t>
            </a:fld>
            <a:endParaRPr lang="en-US" sz="1200">
              <a:latin typeface="Arial" charset="0"/>
            </a:endParaRPr>
          </a:p>
        </p:txBody>
      </p:sp>
      <p:sp>
        <p:nvSpPr>
          <p:cNvPr id="212994" name="Rectangle 1026"/>
          <p:cNvSpPr>
            <a:spLocks noGrp="1" noRot="1" noChangeAspect="1" noChangeArrowheads="1" noTextEdit="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4EA7895-A304-554B-B41D-69147E62F886}" type="slidenum">
              <a:rPr lang="en-US" sz="1200">
                <a:latin typeface="Arial" charset="0"/>
              </a:rPr>
              <a:pPr/>
              <a:t>2</a:t>
            </a:fld>
            <a:endParaRPr lang="en-US" sz="1200">
              <a:latin typeface="Arial" charset="0"/>
            </a:endParaRPr>
          </a:p>
        </p:txBody>
      </p:sp>
      <p:sp>
        <p:nvSpPr>
          <p:cNvPr id="178178" name="Rectangle 1026"/>
          <p:cNvSpPr>
            <a:spLocks noGrp="1" noRot="1" noChangeAspect="1" noChangeArrowheads="1" noTextEdit="1"/>
          </p:cNvSpPr>
          <p:nvPr>
            <p:ph type="sldImg"/>
          </p:nvPr>
        </p:nvSpPr>
        <p:spPr>
          <a:ln/>
        </p:spPr>
      </p:sp>
      <p:sp>
        <p:nvSpPr>
          <p:cNvPr id="17817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F54EC16-2321-FD4B-95E8-7338B487BC1F}" type="slidenum">
              <a:rPr lang="en-US" sz="1200">
                <a:latin typeface="Arial" charset="0"/>
              </a:rPr>
              <a:pPr/>
              <a:t>20</a:t>
            </a:fld>
            <a:endParaRPr lang="en-US" sz="1200">
              <a:latin typeface="Arial" charset="0"/>
            </a:endParaRPr>
          </a:p>
        </p:txBody>
      </p:sp>
      <p:sp>
        <p:nvSpPr>
          <p:cNvPr id="215042" name="Rectangle 1026"/>
          <p:cNvSpPr>
            <a:spLocks noGrp="1" noRot="1" noChangeAspect="1" noChangeArrowheads="1" noTextEdit="1"/>
          </p:cNvSpPr>
          <p:nvPr>
            <p:ph type="sldImg"/>
          </p:nvPr>
        </p:nvSpPr>
        <p:spPr>
          <a:solidFill>
            <a:srgbClr val="FFFFFF"/>
          </a:solidFill>
          <a:ln/>
        </p:spPr>
      </p:sp>
      <p:sp>
        <p:nvSpPr>
          <p:cNvPr id="2150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DE197D3-4CD3-5D4F-848C-CC8451EFCDE8}" type="slidenum">
              <a:rPr lang="en-US" sz="1200">
                <a:latin typeface="Arial" charset="0"/>
              </a:rPr>
              <a:pPr/>
              <a:t>21</a:t>
            </a:fld>
            <a:endParaRPr lang="en-US" sz="1200">
              <a:latin typeface="Arial"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BAR Nov/Dec 1999</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579B74B-ED40-0542-B5E6-24BA36D561EF}" type="slidenum">
              <a:rPr lang="en-US" sz="1200">
                <a:latin typeface="Arial" charset="0"/>
              </a:rPr>
              <a:pPr/>
              <a:t>22</a:t>
            </a:fld>
            <a:endParaRPr lang="en-US" sz="1200">
              <a:latin typeface="Arial" charset="0"/>
            </a:endParaRPr>
          </a:p>
        </p:txBody>
      </p:sp>
      <p:sp>
        <p:nvSpPr>
          <p:cNvPr id="219138" name="Rectangle 1026"/>
          <p:cNvSpPr>
            <a:spLocks noGrp="1" noRot="1" noChangeAspect="1" noChangeArrowheads="1" noTextEdit="1"/>
          </p:cNvSpPr>
          <p:nvPr>
            <p:ph type="sldImg"/>
          </p:nvPr>
        </p:nvSpPr>
        <p:spPr>
          <a:ln/>
        </p:spPr>
      </p:sp>
      <p:sp>
        <p:nvSpPr>
          <p:cNvPr id="2191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36EB281-8459-084E-BE23-3056B0319190}" type="slidenum">
              <a:rPr lang="en-US" sz="1200">
                <a:latin typeface="Arial" charset="0"/>
              </a:rPr>
              <a:pPr/>
              <a:t>23</a:t>
            </a:fld>
            <a:endParaRPr lang="en-US" sz="1200">
              <a:latin typeface="Arial"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436C867-2D8C-8147-B825-09BE13925712}" type="slidenum">
              <a:rPr lang="en-US" sz="1200">
                <a:solidFill>
                  <a:srgbClr val="000000"/>
                </a:solidFill>
                <a:latin typeface="Arial" charset="0"/>
              </a:rPr>
              <a:pPr/>
              <a:t>24</a:t>
            </a:fld>
            <a:endParaRPr lang="en-US" sz="1200">
              <a:solidFill>
                <a:srgbClr val="000000"/>
              </a:solidFill>
              <a:latin typeface="Arial"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06FDB52-AD4B-744B-907E-A2C17D5627F8}" type="slidenum">
              <a:rPr lang="en-US" sz="1200">
                <a:latin typeface="Arial" charset="0"/>
              </a:rPr>
              <a:pPr/>
              <a:t>25</a:t>
            </a:fld>
            <a:endParaRPr lang="en-US" sz="1200">
              <a:latin typeface="Arial"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1C6B638-4A60-4C4C-806C-8A9383E267C6}" type="slidenum">
              <a:rPr lang="en-US" sz="1200">
                <a:solidFill>
                  <a:srgbClr val="000000"/>
                </a:solidFill>
                <a:latin typeface="Arial" charset="0"/>
              </a:rPr>
              <a:pPr/>
              <a:t>26</a:t>
            </a:fld>
            <a:endParaRPr lang="en-US" sz="1200">
              <a:solidFill>
                <a:srgbClr val="000000"/>
              </a:solidFill>
              <a:latin typeface="Arial" charset="0"/>
            </a:endParaRPr>
          </a:p>
        </p:txBody>
      </p:sp>
      <p:sp>
        <p:nvSpPr>
          <p:cNvPr id="227330" name="Rectangle 3"/>
          <p:cNvSpPr>
            <a:spLocks noGrp="1" noRot="1" noChangeAspect="1" noChangeArrowheads="1" noTextEdit="1"/>
          </p:cNvSpPr>
          <p:nvPr>
            <p:ph type="sldImg"/>
          </p:nvPr>
        </p:nvSpPr>
        <p:spPr>
          <a:ln/>
        </p:spPr>
      </p:sp>
      <p:sp>
        <p:nvSpPr>
          <p:cNvPr id="22733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7A5355A-CCE9-8D41-A476-79AAD0DF4C1D}" type="slidenum">
              <a:rPr lang="en-US" sz="1200">
                <a:latin typeface="Arial" charset="0"/>
              </a:rPr>
              <a:pPr/>
              <a:t>27</a:t>
            </a:fld>
            <a:endParaRPr lang="en-US" sz="1200">
              <a:latin typeface="Arial"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8D92C9B-6C0A-8B40-AD5D-2D5165914E8A}" type="slidenum">
              <a:rPr lang="en-US" sz="1200">
                <a:latin typeface="Arial" charset="0"/>
              </a:rPr>
              <a:pPr/>
              <a:t>28</a:t>
            </a:fld>
            <a:endParaRPr lang="en-US" sz="1200">
              <a:latin typeface="Arial"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826A7C3-BA9A-B340-929C-7E82BEAF093F}" type="slidenum">
              <a:rPr lang="en-US" sz="1200">
                <a:latin typeface="Arial" charset="0"/>
              </a:rPr>
              <a:pPr/>
              <a:t>29</a:t>
            </a:fld>
            <a:endParaRPr lang="en-US" sz="1200">
              <a:latin typeface="Arial"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dirty="0">
                <a:latin typeface="Arial" charset="0"/>
                <a:ea typeface="ＭＳ Ｐゴシック" charset="0"/>
                <a:cs typeface="ＭＳ Ｐゴシック" charset="0"/>
              </a:rPr>
              <a:t>Elwood &amp; Yarbrough, Readings from the First Century World, 23</a:t>
            </a:r>
            <a:endParaRPr lang="en-US" sz="1800"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A3E8A3A-8225-5D41-9B28-04A191E080B3}" type="slidenum">
              <a:rPr lang="en-US" sz="1200">
                <a:latin typeface="Arial" charset="0"/>
              </a:rPr>
              <a:pPr/>
              <a:t>3</a:t>
            </a:fld>
            <a:endParaRPr lang="en-US" sz="1200">
              <a:latin typeface="Arial" charset="0"/>
            </a:endParaRPr>
          </a:p>
        </p:txBody>
      </p:sp>
      <p:sp>
        <p:nvSpPr>
          <p:cNvPr id="180226" name="Rectangle 1026"/>
          <p:cNvSpPr>
            <a:spLocks noGrp="1" noRot="1" noChangeAspect="1" noChangeArrowheads="1" noTextEdit="1"/>
          </p:cNvSpPr>
          <p:nvPr>
            <p:ph type="sldImg"/>
          </p:nvPr>
        </p:nvSpPr>
        <p:spPr>
          <a:ln/>
        </p:spPr>
      </p:sp>
      <p:sp>
        <p:nvSpPr>
          <p:cNvPr id="1802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2B80F74-CFE3-7749-9381-2FD14BAF2C12}" type="slidenum">
              <a:rPr lang="en-US" sz="1200">
                <a:latin typeface="Arial" charset="0"/>
              </a:rPr>
              <a:pPr/>
              <a:t>30</a:t>
            </a:fld>
            <a:endParaRPr lang="en-US" sz="1200">
              <a:latin typeface="Arial" charset="0"/>
            </a:endParaRPr>
          </a:p>
        </p:txBody>
      </p:sp>
      <p:sp>
        <p:nvSpPr>
          <p:cNvPr id="235522" name="Rectangle 1026"/>
          <p:cNvSpPr>
            <a:spLocks noGrp="1" noRot="1" noChangeAspect="1" noChangeArrowheads="1"/>
          </p:cNvSpPr>
          <p:nvPr>
            <p:ph type="sldImg"/>
          </p:nvPr>
        </p:nvSpPr>
        <p:spPr>
          <a:solidFill>
            <a:srgbClr val="FFFFFF"/>
          </a:solidFill>
          <a:ln/>
        </p:spPr>
      </p:sp>
      <p:sp>
        <p:nvSpPr>
          <p:cNvPr id="235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951653-B8CD-7846-928A-4FA548AC5008}" type="slidenum">
              <a:rPr lang="en-US" sz="1200">
                <a:latin typeface="Arial" charset="0"/>
              </a:rPr>
              <a:pPr/>
              <a:t>31</a:t>
            </a:fld>
            <a:endParaRPr lang="en-US" sz="1200">
              <a:latin typeface="Arial" charset="0"/>
            </a:endParaRPr>
          </a:p>
        </p:txBody>
      </p:sp>
      <p:sp>
        <p:nvSpPr>
          <p:cNvPr id="237570"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FF30824-BF5F-544D-A6D1-659E964CFEE4}" type="slidenum">
              <a:rPr lang="en-US" sz="1200">
                <a:solidFill>
                  <a:srgbClr val="000000"/>
                </a:solidFill>
                <a:latin typeface="Arial" charset="0"/>
              </a:rPr>
              <a:pPr/>
              <a:t>32</a:t>
            </a:fld>
            <a:endParaRPr lang="en-US" sz="1200">
              <a:solidFill>
                <a:srgbClr val="000000"/>
              </a:solidFill>
              <a:latin typeface="Arial" charset="0"/>
            </a:endParaRPr>
          </a:p>
        </p:txBody>
      </p:sp>
      <p:sp>
        <p:nvSpPr>
          <p:cNvPr id="23961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5BBDF62-FA12-434D-8716-7E8BAE599408}" type="slidenum">
              <a:rPr lang="en-US" sz="1200">
                <a:latin typeface="Arial" charset="0"/>
              </a:rPr>
              <a:pPr/>
              <a:t>33</a:t>
            </a:fld>
            <a:endParaRPr lang="en-US" sz="1200">
              <a:latin typeface="Arial" charset="0"/>
            </a:endParaRPr>
          </a:p>
        </p:txBody>
      </p:sp>
      <p:sp>
        <p:nvSpPr>
          <p:cNvPr id="24166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D3E8FE7-9A65-934F-83CA-51CAFC0FD26E}" type="slidenum">
              <a:rPr lang="en-US" sz="1200">
                <a:latin typeface="Arial" charset="0"/>
              </a:rPr>
              <a:pPr/>
              <a:t>34</a:t>
            </a:fld>
            <a:endParaRPr lang="en-US" sz="1200">
              <a:latin typeface="Arial" charset="0"/>
            </a:endParaRPr>
          </a:p>
        </p:txBody>
      </p:sp>
      <p:sp>
        <p:nvSpPr>
          <p:cNvPr id="243714" name="Rectangle 1026"/>
          <p:cNvSpPr>
            <a:spLocks noGrp="1" noRot="1" noChangeAspect="1" noChangeArrowheads="1" noTextEdit="1"/>
          </p:cNvSpPr>
          <p:nvPr>
            <p:ph type="sldImg"/>
          </p:nvPr>
        </p:nvSpPr>
        <p:spPr>
          <a:ln/>
        </p:spPr>
      </p:sp>
      <p:sp>
        <p:nvSpPr>
          <p:cNvPr id="16077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38B955-5751-5842-BEAD-994A2CC8F71D}" type="slidenum">
              <a:rPr lang="en-US" sz="1200">
                <a:latin typeface="Arial" charset="0"/>
              </a:rPr>
              <a:pPr/>
              <a:t>35</a:t>
            </a:fld>
            <a:endParaRPr lang="en-US" sz="1200">
              <a:latin typeface="Arial" charset="0"/>
            </a:endParaRPr>
          </a:p>
        </p:txBody>
      </p:sp>
      <p:sp>
        <p:nvSpPr>
          <p:cNvPr id="245762" name="Rectangle 1026"/>
          <p:cNvSpPr>
            <a:spLocks noGrp="1" noRot="1" noChangeAspect="1" noChangeArrowheads="1" noTextEdit="1"/>
          </p:cNvSpPr>
          <p:nvPr>
            <p:ph type="sldImg"/>
          </p:nvPr>
        </p:nvSpPr>
        <p:spPr>
          <a:ln/>
        </p:spPr>
      </p:sp>
      <p:sp>
        <p:nvSpPr>
          <p:cNvPr id="161795" name="Rectangle 1027"/>
          <p:cNvSpPr>
            <a:spLocks noGrp="1" noChangeArrowheads="1"/>
          </p:cNvSpPr>
          <p:nvPr>
            <p:ph type="body" idx="1"/>
          </p:nvPr>
        </p:nvSpPr>
        <p:spPr/>
        <p:txBody>
          <a:bodyPr/>
          <a:lstStyle/>
          <a:p>
            <a:pPr eaLnBrk="1" hangingPunct="1">
              <a:defRPr/>
            </a:pPr>
            <a:r>
              <a:rPr lang="en-US" sz="3200" dirty="0">
                <a:effectLst>
                  <a:outerShdw blurRad="38100" dist="38100" dir="2700000" algn="tl">
                    <a:srgbClr val="DDDDDD"/>
                  </a:outerShdw>
                </a:effectLst>
                <a:latin typeface="Garamond" pitchFamily="-105" charset="0"/>
              </a:rPr>
              <a:t>Mishnah</a:t>
            </a:r>
            <a:r>
              <a:rPr lang="en-US" dirty="0">
                <a:latin typeface="Arial" pitchFamily="-105" charset="0"/>
              </a:rPr>
              <a:t> Tractate </a:t>
            </a:r>
            <a:r>
              <a:rPr lang="en-US" dirty="0" err="1">
                <a:latin typeface="Arial" pitchFamily="-105" charset="0"/>
              </a:rPr>
              <a:t>Kelim</a:t>
            </a:r>
            <a:r>
              <a:rPr lang="en-US" dirty="0">
                <a:latin typeface="Arial" pitchFamily="-105" charset="0"/>
              </a:rPr>
              <a:t> 1.6-9 in Elwood &amp; Yarbrough, Readings from the First Century World, 23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D339EE7-6474-2444-ABE2-C9AFD185A4D1}" type="slidenum">
              <a:rPr lang="en-US" sz="1200">
                <a:latin typeface="Arial" charset="0"/>
              </a:rPr>
              <a:pPr/>
              <a:t>36</a:t>
            </a:fld>
            <a:endParaRPr lang="en-US" sz="1200">
              <a:latin typeface="Arial" charset="0"/>
            </a:endParaRPr>
          </a:p>
        </p:txBody>
      </p:sp>
      <p:sp>
        <p:nvSpPr>
          <p:cNvPr id="247810"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13B0379-85D9-4246-B633-2193DB1657C8}" type="slidenum">
              <a:rPr lang="en-US" sz="1200">
                <a:latin typeface="Arial" charset="0"/>
              </a:rPr>
              <a:pPr/>
              <a:t>37</a:t>
            </a:fld>
            <a:endParaRPr lang="en-US" sz="1200">
              <a:latin typeface="Arial" charset="0"/>
            </a:endParaRPr>
          </a:p>
        </p:txBody>
      </p:sp>
      <p:sp>
        <p:nvSpPr>
          <p:cNvPr id="249858"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1FFEA08-86F5-A043-832B-45C80EFE8CA3}" type="slidenum">
              <a:rPr lang="en-US" sz="1200">
                <a:latin typeface="Arial" charset="0"/>
              </a:rPr>
              <a:pPr/>
              <a:t>38</a:t>
            </a:fld>
            <a:endParaRPr lang="en-US" sz="1200">
              <a:latin typeface="Arial" charset="0"/>
            </a:endParaRPr>
          </a:p>
        </p:txBody>
      </p:sp>
      <p:sp>
        <p:nvSpPr>
          <p:cNvPr id="251906"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F1DF34C-FE9C-A743-986D-371B50D7474B}" type="slidenum">
              <a:rPr lang="en-US" sz="1200">
                <a:latin typeface="Arial" charset="0"/>
              </a:rPr>
              <a:pPr/>
              <a:t>39</a:t>
            </a:fld>
            <a:endParaRPr lang="en-US" sz="1200">
              <a:latin typeface="Arial" charset="0"/>
            </a:endParaRPr>
          </a:p>
        </p:txBody>
      </p:sp>
      <p:sp>
        <p:nvSpPr>
          <p:cNvPr id="253954" name="Rectangle 1026"/>
          <p:cNvSpPr>
            <a:spLocks noGrp="1" noRot="1" noChangeAspect="1" noChangeArrowheads="1" noTextEdit="1"/>
          </p:cNvSpPr>
          <p:nvPr>
            <p:ph type="sldImg"/>
          </p:nvPr>
        </p:nvSpPr>
        <p:spPr>
          <a:ln/>
        </p:spPr>
      </p:sp>
      <p:sp>
        <p:nvSpPr>
          <p:cNvPr id="2539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8F12C82-DF60-7940-9E17-F340C5C47C2A}" type="slidenum">
              <a:rPr lang="en-US" sz="1200">
                <a:solidFill>
                  <a:srgbClr val="000000"/>
                </a:solidFill>
                <a:latin typeface="Arial" charset="0"/>
              </a:rPr>
              <a:pPr/>
              <a:t>4</a:t>
            </a:fld>
            <a:endParaRPr lang="en-US" sz="1200">
              <a:solidFill>
                <a:srgbClr val="000000"/>
              </a:solidFill>
              <a:latin typeface="Arial"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9D6C655-BF44-2645-AEB5-41CF860A8BE5}" type="slidenum">
              <a:rPr lang="en-US" sz="1200">
                <a:latin typeface="Arial" charset="0"/>
              </a:rPr>
              <a:pPr/>
              <a:t>40</a:t>
            </a:fld>
            <a:endParaRPr lang="en-US" sz="1200">
              <a:latin typeface="Arial" charset="0"/>
            </a:endParaRPr>
          </a:p>
        </p:txBody>
      </p:sp>
      <p:sp>
        <p:nvSpPr>
          <p:cNvPr id="256002"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616476B-2239-2848-B9A2-B32A3FFAAB96}" type="slidenum">
              <a:rPr lang="en-US" sz="1200">
                <a:latin typeface="Arial" charset="0"/>
              </a:rPr>
              <a:pPr/>
              <a:t>41</a:t>
            </a:fld>
            <a:endParaRPr lang="en-US" sz="1200">
              <a:latin typeface="Arial" charset="0"/>
            </a:endParaRPr>
          </a:p>
        </p:txBody>
      </p:sp>
      <p:sp>
        <p:nvSpPr>
          <p:cNvPr id="258050"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51578FE-EEA9-C04A-BD07-5E0DFCA6A88A}" type="slidenum">
              <a:rPr lang="en-US" sz="1200">
                <a:latin typeface="Arial" charset="0"/>
              </a:rPr>
              <a:pPr/>
              <a:t>42</a:t>
            </a:fld>
            <a:endParaRPr lang="en-US" sz="1200">
              <a:latin typeface="Arial" charset="0"/>
            </a:endParaRPr>
          </a:p>
        </p:txBody>
      </p:sp>
      <p:sp>
        <p:nvSpPr>
          <p:cNvPr id="260098"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800">
                <a:latin typeface="Arial" charset="0"/>
                <a:ea typeface="ＭＳ Ｐゴシック" charset="0"/>
                <a:cs typeface="ＭＳ Ｐゴシック" charset="0"/>
              </a:rPr>
              <a:t>Leen Ritmeyer,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Locating the Original Temple Mount,</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a:t>
            </a:r>
            <a:r>
              <a:rPr lang="en-US" altLang="ja-JP" sz="1800" i="1">
                <a:latin typeface="Arial" charset="0"/>
                <a:ea typeface="ＭＳ Ｐゴシック" charset="0"/>
                <a:cs typeface="ＭＳ Ｐゴシック" charset="0"/>
              </a:rPr>
              <a:t>BAR</a:t>
            </a:r>
            <a:r>
              <a:rPr lang="en-US" altLang="ja-JP" sz="1800">
                <a:latin typeface="Arial" charset="0"/>
                <a:ea typeface="ＭＳ Ｐゴシック" charset="0"/>
                <a:cs typeface="ＭＳ Ｐゴシック" charset="0"/>
              </a:rPr>
              <a:t> 18 (March/April 1992): 27</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086D739-0A29-1B4A-8D5D-5198D574EFF1}" type="slidenum">
              <a:rPr lang="en-US" sz="1200">
                <a:latin typeface="Arial" charset="0"/>
              </a:rPr>
              <a:pPr/>
              <a:t>43</a:t>
            </a:fld>
            <a:endParaRPr lang="en-US" sz="1200">
              <a:latin typeface="Arial" charset="0"/>
            </a:endParaRPr>
          </a:p>
        </p:txBody>
      </p:sp>
      <p:sp>
        <p:nvSpPr>
          <p:cNvPr id="262146" name="Rectangle 2"/>
          <p:cNvSpPr>
            <a:spLocks noGrp="1" noRot="1" noChangeAspect="1" noChangeArrowheads="1" noTextEdit="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Leen Ritmeyer,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Locating the Original Temple Mount,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BAR</a:t>
            </a:r>
            <a:r>
              <a:rPr lang="en-US" altLang="ja-JP">
                <a:latin typeface="Arial" charset="0"/>
                <a:ea typeface="ＭＳ Ｐゴシック" charset="0"/>
                <a:cs typeface="ＭＳ Ｐゴシック" charset="0"/>
              </a:rPr>
              <a:t> 18 (March/April 1992): 30</a:t>
            </a:r>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F22231D-9DE9-AE48-AD8A-FB54B2C7111F}" type="slidenum">
              <a:rPr lang="en-US" sz="1200">
                <a:latin typeface="Arial" charset="0"/>
              </a:rPr>
              <a:pPr/>
              <a:t>44</a:t>
            </a:fld>
            <a:endParaRPr lang="en-US" sz="1200">
              <a:latin typeface="Arial" charset="0"/>
            </a:endParaRPr>
          </a:p>
        </p:txBody>
      </p:sp>
      <p:sp>
        <p:nvSpPr>
          <p:cNvPr id="264194" name="Rectangle 2"/>
          <p:cNvSpPr>
            <a:spLocks noGrp="1" noRot="1" noChangeAspect="1" noChangeArrowheads="1" noTextEdit="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Leen Ritmeyer,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Locating the Original Temple Mount,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BAR</a:t>
            </a:r>
            <a:r>
              <a:rPr lang="en-US" altLang="ja-JP">
                <a:latin typeface="Arial" charset="0"/>
                <a:ea typeface="ＭＳ Ｐゴシック" charset="0"/>
                <a:cs typeface="ＭＳ Ｐゴシック" charset="0"/>
              </a:rPr>
              <a:t> 18 (March/April 1992): 31</a:t>
            </a:r>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D305C46-6914-1547-86C4-49A668651A06}" type="slidenum">
              <a:rPr lang="en-US" sz="1200">
                <a:latin typeface="Arial" charset="0"/>
              </a:rPr>
              <a:pPr/>
              <a:t>45</a:t>
            </a:fld>
            <a:endParaRPr lang="en-US" sz="1200">
              <a:latin typeface="Arial" charset="0"/>
            </a:endParaRPr>
          </a:p>
        </p:txBody>
      </p:sp>
      <p:sp>
        <p:nvSpPr>
          <p:cNvPr id="266242" name="Rectangle 2"/>
          <p:cNvSpPr>
            <a:spLocks noGrp="1" noRot="1" noChangeAspect="1" noChangeArrowheads="1" noTextEdit="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a:latin typeface="Arial" charset="0"/>
                <a:ea typeface="ＭＳ Ｐゴシック" charset="0"/>
                <a:cs typeface="ＭＳ Ｐゴシック" charset="0"/>
              </a:rPr>
              <a:t>Leen</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Ritmeyer</a:t>
            </a:r>
            <a:r>
              <a:rPr lang="en-US" dirty="0">
                <a:latin typeface="Arial" charset="0"/>
                <a:ea typeface="ＭＳ Ｐゴシック" charset="0"/>
                <a:cs typeface="ＭＳ Ｐゴシック" charset="0"/>
              </a:rPr>
              <a:t>,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Locating the Original Temple Mount,</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BAR</a:t>
            </a:r>
            <a:r>
              <a:rPr lang="en-US" altLang="ja-JP" dirty="0">
                <a:latin typeface="Arial" charset="0"/>
                <a:ea typeface="ＭＳ Ｐゴシック" charset="0"/>
                <a:cs typeface="ＭＳ Ｐゴシック" charset="0"/>
              </a:rPr>
              <a:t> 18 (March/April 1992): 32-33</a:t>
            </a:r>
            <a:endParaRPr lang="en-US" dirty="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211847D-9548-7D41-BD9A-53A4A7E4B5E1}" type="slidenum">
              <a:rPr lang="en-US" sz="1200">
                <a:latin typeface="Arial" charset="0"/>
              </a:rPr>
              <a:pPr/>
              <a:t>46</a:t>
            </a:fld>
            <a:endParaRPr lang="en-US" sz="1200">
              <a:latin typeface="Arial" charset="0"/>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6D7D4C3-9286-CD48-98C9-75EE27BD1132}" type="slidenum">
              <a:rPr lang="en-US" sz="1200">
                <a:latin typeface="Arial" charset="0"/>
              </a:rPr>
              <a:pPr/>
              <a:t>47</a:t>
            </a:fld>
            <a:endParaRPr lang="en-US" sz="1200">
              <a:latin typeface="Arial" charset="0"/>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F80D450-9C0C-1647-95F5-3432D16108A8}" type="slidenum">
              <a:rPr lang="en-US" sz="1200">
                <a:latin typeface="Arial" charset="0"/>
              </a:rPr>
              <a:pPr/>
              <a:t>48</a:t>
            </a:fld>
            <a:endParaRPr lang="en-US" sz="1200">
              <a:latin typeface="Arial" charset="0"/>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901C18C-E335-2E44-A24D-3A2783BA69CD}" type="slidenum">
              <a:rPr lang="en-US" sz="1200">
                <a:latin typeface="Arial" charset="0"/>
              </a:rPr>
              <a:pPr/>
              <a:t>49</a:t>
            </a:fld>
            <a:endParaRPr lang="en-US" sz="1200">
              <a:latin typeface="Arial"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D97C353-74F3-E546-BF5E-E3E1D65B9539}" type="slidenum">
              <a:rPr lang="en-US" sz="1200">
                <a:latin typeface="Arial" charset="0"/>
              </a:rPr>
              <a:pPr/>
              <a:t>5</a:t>
            </a:fld>
            <a:endParaRPr lang="en-US" sz="1200">
              <a:latin typeface="Arial" charset="0"/>
            </a:endParaRPr>
          </a:p>
        </p:txBody>
      </p:sp>
      <p:sp>
        <p:nvSpPr>
          <p:cNvPr id="184322" name="Rectangle 1026"/>
          <p:cNvSpPr>
            <a:spLocks noGrp="1" noRot="1" noChangeAspect="1" noChangeArrowheads="1" noTextEdit="1"/>
          </p:cNvSpPr>
          <p:nvPr>
            <p:ph type="sldImg"/>
          </p:nvPr>
        </p:nvSpPr>
        <p:spPr>
          <a:ln/>
        </p:spPr>
      </p:sp>
      <p:sp>
        <p:nvSpPr>
          <p:cNvPr id="18432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73CF991-4D0C-9445-A3EC-A6F4631DD606}" type="slidenum">
              <a:rPr lang="en-US" sz="1200">
                <a:latin typeface="Arial" charset="0"/>
              </a:rPr>
              <a:pPr/>
              <a:t>50</a:t>
            </a:fld>
            <a:endParaRPr lang="en-US" sz="1200">
              <a:latin typeface="Arial"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E31FA8D-4502-F848-9018-5244BE50FE14}" type="slidenum">
              <a:rPr lang="en-US" sz="1200">
                <a:solidFill>
                  <a:srgbClr val="000000"/>
                </a:solidFill>
                <a:latin typeface="Arial" charset="0"/>
              </a:rPr>
              <a:pPr/>
              <a:t>52</a:t>
            </a:fld>
            <a:endParaRPr lang="en-US" sz="1200">
              <a:solidFill>
                <a:srgbClr val="000000"/>
              </a:solidFill>
              <a:latin typeface="Arial" charset="0"/>
            </a:endParaRPr>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A2BE69B-FDC7-B541-97B2-FA637B99CF7E}" type="slidenum">
              <a:rPr lang="en-US" sz="1200">
                <a:solidFill>
                  <a:srgbClr val="000000"/>
                </a:solidFill>
                <a:latin typeface="Arial" charset="0"/>
              </a:rPr>
              <a:pPr/>
              <a:t>53</a:t>
            </a:fld>
            <a:endParaRPr lang="en-US" sz="1200">
              <a:solidFill>
                <a:srgbClr val="000000"/>
              </a:solidFill>
              <a:latin typeface="Arial"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AAE9555-55FA-5D47-A3D9-33437A2736A3}" type="slidenum">
              <a:rPr lang="en-US" sz="1200">
                <a:solidFill>
                  <a:srgbClr val="000000"/>
                </a:solidFill>
                <a:latin typeface="Arial" charset="0"/>
                <a:cs typeface="Geneva" charset="0"/>
              </a:rPr>
              <a:pPr/>
              <a:t>54</a:t>
            </a:fld>
            <a:endParaRPr lang="en-US" sz="1200">
              <a:solidFill>
                <a:srgbClr val="000000"/>
              </a:solidFill>
              <a:latin typeface="Arial" charset="0"/>
              <a:cs typeface="Geneva" charset="0"/>
            </a:endParaRPr>
          </a:p>
        </p:txBody>
      </p:sp>
      <p:sp>
        <p:nvSpPr>
          <p:cNvPr id="282626" name="Rectangle 1026"/>
          <p:cNvSpPr>
            <a:spLocks noGrp="1" noRot="1" noChangeAspect="1" noChangeArrowheads="1" noTextEdit="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6434A1A-7944-2148-AFA3-E95F53E9B6FD}" type="slidenum">
              <a:rPr lang="en-US" sz="1200">
                <a:latin typeface="Arial" charset="0"/>
              </a:rPr>
              <a:pPr/>
              <a:t>55</a:t>
            </a:fld>
            <a:endParaRPr lang="en-US" sz="1200">
              <a:latin typeface="Arial"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EAB69E9-0080-B744-AD25-096202E6B1BF}" type="slidenum">
              <a:rPr lang="en-US" sz="1200">
                <a:latin typeface="Arial" charset="0"/>
              </a:rPr>
              <a:pPr/>
              <a:t>56</a:t>
            </a:fld>
            <a:endParaRPr lang="en-US" sz="1200">
              <a:latin typeface="Arial"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73F0396-4245-8F4B-BD22-DA97128786A6}" type="slidenum">
              <a:rPr lang="en-US" sz="1200">
                <a:latin typeface="Arial" charset="0"/>
              </a:rPr>
              <a:pPr/>
              <a:t>57</a:t>
            </a:fld>
            <a:endParaRPr lang="en-US" sz="1200">
              <a:latin typeface="Arial"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AD31183-AB4F-214D-9564-4512B340A259}" type="slidenum">
              <a:rPr lang="en-US" sz="1200">
                <a:latin typeface="Arial" charset="0"/>
              </a:rPr>
              <a:pPr/>
              <a:t>58</a:t>
            </a:fld>
            <a:endParaRPr lang="en-US" sz="1200">
              <a:latin typeface="Arial"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06AC574-BD90-5445-AFC9-C3E1CC8CE2F0}" type="slidenum">
              <a:rPr lang="en-US" sz="1200">
                <a:latin typeface="Arial" charset="0"/>
              </a:rPr>
              <a:pPr/>
              <a:t>59</a:t>
            </a:fld>
            <a:endParaRPr lang="en-US" sz="1200">
              <a:latin typeface="Arial" charset="0"/>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DC20E9B-B92D-6440-808C-46FCAAC68309}" type="slidenum">
              <a:rPr lang="en-US" sz="1200">
                <a:latin typeface="Arial" charset="0"/>
              </a:rPr>
              <a:pPr/>
              <a:t>60</a:t>
            </a:fld>
            <a:endParaRPr lang="en-US" sz="1200">
              <a:latin typeface="Arial"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0CE3313-D389-DC4B-9576-743BA32AC0EE}" type="slidenum">
              <a:rPr lang="en-US" sz="1200">
                <a:latin typeface="Arial" charset="0"/>
              </a:rPr>
              <a:pPr/>
              <a:t>6</a:t>
            </a:fld>
            <a:endParaRPr lang="en-US" sz="1200">
              <a:latin typeface="Arial"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D80BF3B-C584-1749-B045-3EC6166CE2AE}" type="slidenum">
              <a:rPr lang="en-US" sz="1200">
                <a:latin typeface="Arial" charset="0"/>
              </a:rPr>
              <a:pPr/>
              <a:t>61</a:t>
            </a:fld>
            <a:endParaRPr lang="en-US" sz="1200">
              <a:latin typeface="Arial" charset="0"/>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2C08979-8184-7D4C-B95C-0A2341EBF262}" type="slidenum">
              <a:rPr lang="en-US" sz="1200">
                <a:solidFill>
                  <a:srgbClr val="000000"/>
                </a:solidFill>
                <a:latin typeface="Arial" charset="0"/>
                <a:cs typeface="Geneva" charset="0"/>
              </a:rPr>
              <a:pPr/>
              <a:t>62</a:t>
            </a:fld>
            <a:endParaRPr lang="en-US" sz="1200">
              <a:solidFill>
                <a:srgbClr val="000000"/>
              </a:solidFill>
              <a:latin typeface="Arial" charset="0"/>
              <a:cs typeface="Geneva" charset="0"/>
            </a:endParaRPr>
          </a:p>
        </p:txBody>
      </p:sp>
      <p:sp>
        <p:nvSpPr>
          <p:cNvPr id="299010" name="Rectangle 1026"/>
          <p:cNvSpPr>
            <a:spLocks noGrp="1" noRot="1" noChangeAspect="1" noChangeArrowheads="1" noTextEdit="1"/>
          </p:cNvSpPr>
          <p:nvPr>
            <p:ph type="sldImg"/>
          </p:nvPr>
        </p:nvSpPr>
        <p:spPr>
          <a:solidFill>
            <a:srgbClr val="FFFFFF"/>
          </a:solidFill>
          <a:ln/>
        </p:spPr>
      </p:sp>
      <p:sp>
        <p:nvSpPr>
          <p:cNvPr id="299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AF8F137-F4D9-1B42-BD49-84ED21F3377B}" type="slidenum">
              <a:rPr lang="en-US" sz="1200">
                <a:solidFill>
                  <a:srgbClr val="000000"/>
                </a:solidFill>
                <a:latin typeface="Arial" charset="0"/>
                <a:cs typeface="Geneva" charset="0"/>
              </a:rPr>
              <a:pPr/>
              <a:t>63</a:t>
            </a:fld>
            <a:endParaRPr lang="en-US" sz="1200">
              <a:solidFill>
                <a:srgbClr val="000000"/>
              </a:solidFill>
              <a:latin typeface="Arial" charset="0"/>
              <a:cs typeface="Geneva"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9140F68-D391-4246-9F6E-281AF788CD05}" type="slidenum">
              <a:rPr lang="en-US" sz="1200">
                <a:solidFill>
                  <a:srgbClr val="000000"/>
                </a:solidFill>
                <a:latin typeface="Arial" charset="0"/>
                <a:cs typeface="Geneva" charset="0"/>
              </a:rPr>
              <a:pPr/>
              <a:t>64</a:t>
            </a:fld>
            <a:endParaRPr lang="en-US" sz="1200">
              <a:solidFill>
                <a:srgbClr val="000000"/>
              </a:solidFill>
              <a:latin typeface="Arial" charset="0"/>
              <a:cs typeface="Geneva" charset="0"/>
            </a:endParaRPr>
          </a:p>
        </p:txBody>
      </p:sp>
      <p:sp>
        <p:nvSpPr>
          <p:cNvPr id="303106" name="Rectangle 2"/>
          <p:cNvSpPr>
            <a:spLocks noGrp="1" noRot="1" noChangeAspect="1" noChangeArrowheads="1" noTextEdit="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0A2F0EB-B0B6-5A46-94A7-8FA679BD2232}" type="slidenum">
              <a:rPr lang="en-US" sz="1200">
                <a:solidFill>
                  <a:srgbClr val="000000"/>
                </a:solidFill>
                <a:latin typeface="Arial" charset="0"/>
                <a:cs typeface="Geneva" charset="0"/>
              </a:rPr>
              <a:pPr/>
              <a:t>65</a:t>
            </a:fld>
            <a:endParaRPr lang="en-US" sz="1200">
              <a:solidFill>
                <a:srgbClr val="000000"/>
              </a:solidFill>
              <a:latin typeface="Arial" charset="0"/>
              <a:cs typeface="Geneva" charset="0"/>
            </a:endParaRPr>
          </a:p>
        </p:txBody>
      </p:sp>
      <p:sp>
        <p:nvSpPr>
          <p:cNvPr id="305154" name="Rectangle 1026"/>
          <p:cNvSpPr>
            <a:spLocks noGrp="1" noRot="1" noChangeAspect="1" noChangeArrowheads="1" noTextEdit="1"/>
          </p:cNvSpPr>
          <p:nvPr>
            <p:ph type="sldImg"/>
          </p:nvPr>
        </p:nvSpPr>
        <p:spPr>
          <a:ln/>
        </p:spPr>
      </p:sp>
      <p:sp>
        <p:nvSpPr>
          <p:cNvPr id="3051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515A703-2022-9F4F-89D3-A6E0F01F738B}" type="slidenum">
              <a:rPr lang="en-US" sz="1200">
                <a:solidFill>
                  <a:srgbClr val="000000"/>
                </a:solidFill>
                <a:latin typeface="Arial" charset="0"/>
                <a:cs typeface="Geneva" charset="0"/>
              </a:rPr>
              <a:pPr/>
              <a:t>66</a:t>
            </a:fld>
            <a:endParaRPr lang="en-US" sz="1200">
              <a:solidFill>
                <a:srgbClr val="000000"/>
              </a:solidFill>
              <a:latin typeface="Arial" charset="0"/>
              <a:cs typeface="Geneva"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2D17CBD-D0AD-EA4A-9A12-C25286102476}" type="slidenum">
              <a:rPr lang="en-US" sz="1200">
                <a:solidFill>
                  <a:srgbClr val="000000"/>
                </a:solidFill>
                <a:latin typeface="Arial" charset="0"/>
                <a:cs typeface="Geneva" charset="0"/>
              </a:rPr>
              <a:pPr/>
              <a:t>67</a:t>
            </a:fld>
            <a:endParaRPr lang="en-US" sz="1200">
              <a:solidFill>
                <a:srgbClr val="000000"/>
              </a:solidFill>
              <a:latin typeface="Arial" charset="0"/>
              <a:cs typeface="Geneva"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3E834E7-4815-BA4D-B3F9-490879658FE4}" type="slidenum">
              <a:rPr lang="en-US" sz="1200">
                <a:solidFill>
                  <a:srgbClr val="000000"/>
                </a:solidFill>
                <a:latin typeface="Arial" charset="0"/>
                <a:cs typeface="Geneva" charset="0"/>
              </a:rPr>
              <a:pPr/>
              <a:t>69</a:t>
            </a:fld>
            <a:endParaRPr lang="en-US" sz="1200">
              <a:solidFill>
                <a:srgbClr val="000000"/>
              </a:solidFill>
              <a:latin typeface="Arial" charset="0"/>
              <a:cs typeface="Geneva"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2532CE8-69E8-3B42-82B0-C9AE9D20310C}" type="slidenum">
              <a:rPr lang="en-US" sz="1200">
                <a:solidFill>
                  <a:srgbClr val="000000"/>
                </a:solidFill>
                <a:latin typeface="Arial" charset="0"/>
                <a:cs typeface="Geneva" charset="0"/>
              </a:rPr>
              <a:pPr/>
              <a:t>70</a:t>
            </a:fld>
            <a:endParaRPr lang="en-US" sz="1200">
              <a:solidFill>
                <a:srgbClr val="000000"/>
              </a:solidFill>
              <a:latin typeface="Arial" charset="0"/>
              <a:cs typeface="Geneva"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6B846AB-8D2E-C645-A946-EEF7148BF0FA}" type="slidenum">
              <a:rPr lang="en-US" sz="1200">
                <a:solidFill>
                  <a:srgbClr val="000000"/>
                </a:solidFill>
                <a:latin typeface="Arial" charset="0"/>
                <a:cs typeface="Geneva" charset="0"/>
              </a:rPr>
              <a:pPr/>
              <a:t>71</a:t>
            </a:fld>
            <a:endParaRPr lang="en-US" sz="1200">
              <a:solidFill>
                <a:srgbClr val="000000"/>
              </a:solidFill>
              <a:latin typeface="Arial" charset="0"/>
              <a:cs typeface="Geneva"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3A6C42E-3E9D-1A47-9FBB-FBE54AC16BC3}" type="slidenum">
              <a:rPr lang="en-US" sz="1200">
                <a:latin typeface="Arial" charset="0"/>
              </a:rPr>
              <a:pPr/>
              <a:t>7</a:t>
            </a:fld>
            <a:endParaRPr lang="en-US" sz="1200">
              <a:latin typeface="Arial" charset="0"/>
            </a:endParaRPr>
          </a:p>
        </p:txBody>
      </p:sp>
      <p:sp>
        <p:nvSpPr>
          <p:cNvPr id="188418" name="Rectangle 1026"/>
          <p:cNvSpPr>
            <a:spLocks noGrp="1" noRot="1" noChangeAspect="1" noChangeArrowheads="1" noTextEdit="1"/>
          </p:cNvSpPr>
          <p:nvPr>
            <p:ph type="sldImg"/>
          </p:nvPr>
        </p:nvSpPr>
        <p:spPr>
          <a:ln/>
        </p:spPr>
      </p:sp>
      <p:sp>
        <p:nvSpPr>
          <p:cNvPr id="1884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31F986E-C118-7C45-9ED8-2D255F8C8A6D}" type="slidenum">
              <a:rPr lang="en-US" sz="1200">
                <a:solidFill>
                  <a:srgbClr val="000000"/>
                </a:solidFill>
                <a:latin typeface="Arial" charset="0"/>
                <a:cs typeface="Geneva" charset="0"/>
              </a:rPr>
              <a:pPr/>
              <a:t>72</a:t>
            </a:fld>
            <a:endParaRPr lang="en-US" sz="1200">
              <a:solidFill>
                <a:srgbClr val="000000"/>
              </a:solidFill>
              <a:latin typeface="Arial" charset="0"/>
              <a:cs typeface="Geneva"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1122611-04C4-F047-A6BF-B48640B8620B}" type="slidenum">
              <a:rPr lang="en-US" sz="1200">
                <a:solidFill>
                  <a:srgbClr val="000000"/>
                </a:solidFill>
                <a:latin typeface="Arial" charset="0"/>
                <a:cs typeface="Geneva" charset="0"/>
              </a:rPr>
              <a:pPr/>
              <a:t>73</a:t>
            </a:fld>
            <a:endParaRPr lang="en-US" sz="1200">
              <a:solidFill>
                <a:srgbClr val="000000"/>
              </a:solidFill>
              <a:latin typeface="Arial" charset="0"/>
              <a:cs typeface="Geneva"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CA7C9AB-761C-4C4C-92ED-741FDBB733B7}" type="slidenum">
              <a:rPr lang="en-US" sz="1200">
                <a:solidFill>
                  <a:srgbClr val="000000"/>
                </a:solidFill>
                <a:latin typeface="Arial" charset="0"/>
                <a:cs typeface="Geneva" charset="0"/>
              </a:rPr>
              <a:pPr/>
              <a:t>74</a:t>
            </a:fld>
            <a:endParaRPr lang="en-US" sz="1200">
              <a:solidFill>
                <a:srgbClr val="000000"/>
              </a:solidFill>
              <a:latin typeface="Arial" charset="0"/>
              <a:cs typeface="Geneva"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622711D-1A7A-3C43-9A67-D353AE443BF9}" type="slidenum">
              <a:rPr lang="en-US" sz="1200">
                <a:latin typeface="Arial" charset="0"/>
              </a:rPr>
              <a:pPr/>
              <a:t>75</a:t>
            </a:fld>
            <a:endParaRPr lang="en-US" sz="1200">
              <a:latin typeface="Arial" charset="0"/>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3600">
                <a:solidFill>
                  <a:schemeClr val="tx1"/>
                </a:solidFill>
                <a:latin typeface="Garamond" charset="0"/>
                <a:ea typeface="ＭＳ Ｐゴシック" charset="0"/>
                <a:cs typeface="ＭＳ Ｐゴシック" charset="0"/>
              </a:defRPr>
            </a:lvl1pPr>
            <a:lvl2pPr marL="742950" indent="-285750">
              <a:tabLst>
                <a:tab pos="723900" algn="l"/>
                <a:tab pos="1447800" algn="l"/>
                <a:tab pos="2171700" algn="l"/>
                <a:tab pos="2895600" algn="l"/>
              </a:tabLst>
              <a:defRPr sz="3600">
                <a:solidFill>
                  <a:schemeClr val="tx1"/>
                </a:solidFill>
                <a:latin typeface="Garamond" charset="0"/>
                <a:ea typeface="ＭＳ Ｐゴシック" charset="0"/>
              </a:defRPr>
            </a:lvl2pPr>
            <a:lvl3pPr marL="1143000" indent="-228600">
              <a:tabLst>
                <a:tab pos="723900" algn="l"/>
                <a:tab pos="1447800" algn="l"/>
                <a:tab pos="2171700" algn="l"/>
                <a:tab pos="2895600" algn="l"/>
              </a:tabLst>
              <a:defRPr sz="3600">
                <a:solidFill>
                  <a:schemeClr val="tx1"/>
                </a:solidFill>
                <a:latin typeface="Garamond" charset="0"/>
                <a:ea typeface="ＭＳ Ｐゴシック" charset="0"/>
              </a:defRPr>
            </a:lvl3pPr>
            <a:lvl4pPr marL="1600200" indent="-228600">
              <a:tabLst>
                <a:tab pos="723900" algn="l"/>
                <a:tab pos="1447800" algn="l"/>
                <a:tab pos="2171700" algn="l"/>
                <a:tab pos="2895600" algn="l"/>
              </a:tabLst>
              <a:defRPr sz="3600">
                <a:solidFill>
                  <a:schemeClr val="tx1"/>
                </a:solidFill>
                <a:latin typeface="Garamond" charset="0"/>
                <a:ea typeface="ＭＳ Ｐゴシック" charset="0"/>
              </a:defRPr>
            </a:lvl4pPr>
            <a:lvl5pPr marL="2057400" indent="-228600">
              <a:tabLst>
                <a:tab pos="723900" algn="l"/>
                <a:tab pos="1447800" algn="l"/>
                <a:tab pos="2171700" algn="l"/>
                <a:tab pos="2895600" algn="l"/>
              </a:tabLst>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9pPr>
          </a:lstStyle>
          <a:p>
            <a:r>
              <a:rPr lang="en-GB" sz="1200">
                <a:solidFill>
                  <a:srgbClr val="000000"/>
                </a:solidFill>
                <a:latin typeface="Calibri" charset="0"/>
              </a:rPr>
              <a:t>10/06/10</a:t>
            </a:r>
          </a:p>
        </p:txBody>
      </p:sp>
      <p:sp>
        <p:nvSpPr>
          <p:cNvPr id="3266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3600">
                <a:solidFill>
                  <a:schemeClr val="tx1"/>
                </a:solidFill>
                <a:latin typeface="Garamond" charset="0"/>
                <a:ea typeface="ＭＳ Ｐゴシック" charset="0"/>
                <a:cs typeface="ＭＳ Ｐゴシック" charset="0"/>
              </a:defRPr>
            </a:lvl1pPr>
            <a:lvl2pPr marL="742950" indent="-285750">
              <a:tabLst>
                <a:tab pos="723900" algn="l"/>
                <a:tab pos="1447800" algn="l"/>
                <a:tab pos="2171700" algn="l"/>
                <a:tab pos="2895600" algn="l"/>
              </a:tabLst>
              <a:defRPr sz="3600">
                <a:solidFill>
                  <a:schemeClr val="tx1"/>
                </a:solidFill>
                <a:latin typeface="Garamond" charset="0"/>
                <a:ea typeface="ＭＳ Ｐゴシック" charset="0"/>
              </a:defRPr>
            </a:lvl2pPr>
            <a:lvl3pPr marL="1143000" indent="-228600">
              <a:tabLst>
                <a:tab pos="723900" algn="l"/>
                <a:tab pos="1447800" algn="l"/>
                <a:tab pos="2171700" algn="l"/>
                <a:tab pos="2895600" algn="l"/>
              </a:tabLst>
              <a:defRPr sz="3600">
                <a:solidFill>
                  <a:schemeClr val="tx1"/>
                </a:solidFill>
                <a:latin typeface="Garamond" charset="0"/>
                <a:ea typeface="ＭＳ Ｐゴシック" charset="0"/>
              </a:defRPr>
            </a:lvl3pPr>
            <a:lvl4pPr marL="1600200" indent="-228600">
              <a:tabLst>
                <a:tab pos="723900" algn="l"/>
                <a:tab pos="1447800" algn="l"/>
                <a:tab pos="2171700" algn="l"/>
                <a:tab pos="2895600" algn="l"/>
              </a:tabLst>
              <a:defRPr sz="3600">
                <a:solidFill>
                  <a:schemeClr val="tx1"/>
                </a:solidFill>
                <a:latin typeface="Garamond" charset="0"/>
                <a:ea typeface="ＭＳ Ｐゴシック" charset="0"/>
              </a:defRPr>
            </a:lvl4pPr>
            <a:lvl5pPr marL="2057400" indent="-228600">
              <a:tabLst>
                <a:tab pos="723900" algn="l"/>
                <a:tab pos="1447800" algn="l"/>
                <a:tab pos="2171700" algn="l"/>
                <a:tab pos="2895600" algn="l"/>
              </a:tabLst>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9pPr>
          </a:lstStyle>
          <a:p>
            <a:fld id="{44B294B9-600B-4644-8F81-4A7DA80BB9F4}" type="slidenum">
              <a:rPr lang="en-GB" sz="1200">
                <a:solidFill>
                  <a:srgbClr val="000000"/>
                </a:solidFill>
                <a:latin typeface="Calibri" charset="0"/>
              </a:rPr>
              <a:pPr/>
              <a:t>76</a:t>
            </a:fld>
            <a:endParaRPr lang="en-GB" sz="1200">
              <a:solidFill>
                <a:srgbClr val="000000"/>
              </a:solidFill>
              <a:latin typeface="Calibri" charset="0"/>
            </a:endParaRPr>
          </a:p>
        </p:txBody>
      </p:sp>
      <p:sp>
        <p:nvSpPr>
          <p:cNvPr id="326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9pPr>
          </a:lstStyle>
          <a:p>
            <a:pPr algn="r" eaLnBrk="1" fontAlgn="base" hangingPunct="1">
              <a:spcBef>
                <a:spcPct val="0"/>
              </a:spcBef>
              <a:buClr>
                <a:srgbClr val="000000"/>
              </a:buClr>
              <a:buSzPct val="100000"/>
              <a:buFont typeface="Calibri" charset="0"/>
              <a:buNone/>
            </a:pPr>
            <a:fld id="{9635ACC0-716B-8A44-B20D-FA19CDAD6B6B}" type="slidenum">
              <a:rPr lang="en-GB" sz="1200">
                <a:solidFill>
                  <a:srgbClr val="000000"/>
                </a:solidFill>
                <a:effectLst/>
                <a:latin typeface="Calibri" charset="0"/>
              </a:rPr>
              <a:pPr algn="r" eaLnBrk="1" fontAlgn="base" hangingPunct="1">
                <a:spcBef>
                  <a:spcPct val="0"/>
                </a:spcBef>
                <a:buClr>
                  <a:srgbClr val="000000"/>
                </a:buClr>
                <a:buSzPct val="100000"/>
                <a:buFont typeface="Calibri" charset="0"/>
                <a:buNone/>
              </a:pPr>
              <a:t>76</a:t>
            </a:fld>
            <a:endParaRPr lang="en-GB" sz="1200">
              <a:solidFill>
                <a:srgbClr val="000000"/>
              </a:solidFill>
              <a:effectLst/>
              <a:latin typeface="Calibri" charset="0"/>
            </a:endParaRPr>
          </a:p>
        </p:txBody>
      </p:sp>
      <p:sp>
        <p:nvSpPr>
          <p:cNvPr id="326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3600">
                <a:solidFill>
                  <a:schemeClr val="tx1"/>
                </a:solidFill>
                <a:latin typeface="Garamond" charset="0"/>
                <a:ea typeface="ＭＳ Ｐゴシック" charset="0"/>
                <a:cs typeface="ＭＳ Ｐゴシック" charset="0"/>
              </a:defRPr>
            </a:lvl1pPr>
            <a:lvl2pPr marL="742950" indent="-285750" defTabSz="449263">
              <a:defRPr sz="3600">
                <a:solidFill>
                  <a:schemeClr val="tx1"/>
                </a:solidFill>
                <a:latin typeface="Garamond" charset="0"/>
                <a:ea typeface="ＭＳ Ｐゴシック" charset="0"/>
              </a:defRPr>
            </a:lvl2pPr>
            <a:lvl3pPr marL="1143000" indent="-228600" defTabSz="449263">
              <a:defRPr sz="3600">
                <a:solidFill>
                  <a:schemeClr val="tx1"/>
                </a:solidFill>
                <a:latin typeface="Garamond" charset="0"/>
                <a:ea typeface="ＭＳ Ｐゴシック" charset="0"/>
              </a:defRPr>
            </a:lvl3pPr>
            <a:lvl4pPr marL="1600200" indent="-228600" defTabSz="449263">
              <a:defRPr sz="3600">
                <a:solidFill>
                  <a:schemeClr val="tx1"/>
                </a:solidFill>
                <a:latin typeface="Garamond" charset="0"/>
                <a:ea typeface="ＭＳ Ｐゴシック" charset="0"/>
              </a:defRPr>
            </a:lvl4pPr>
            <a:lvl5pPr marL="2057400" indent="-228600" defTabSz="449263">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lnSpc>
                <a:spcPct val="93000"/>
              </a:lnSpc>
              <a:spcBef>
                <a:spcPct val="0"/>
              </a:spcBef>
              <a:buClr>
                <a:srgbClr val="FFFFFF"/>
              </a:buClr>
              <a:buSzPct val="100000"/>
              <a:buFont typeface="Arial" charset="0"/>
              <a:buNone/>
            </a:pPr>
            <a:endParaRPr lang="en-US" sz="2400">
              <a:solidFill>
                <a:srgbClr val="FFFFFF"/>
              </a:solidFill>
              <a:effectLst/>
              <a:latin typeface="Arial" charset="0"/>
            </a:endParaRPr>
          </a:p>
        </p:txBody>
      </p:sp>
      <p:sp>
        <p:nvSpPr>
          <p:cNvPr id="3266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8DAABB4-4C12-CF47-ABF4-7D40EC3D81D2}" type="slidenum">
              <a:rPr lang="en-US" sz="1200">
                <a:latin typeface="Arial" charset="0"/>
              </a:rPr>
              <a:pPr/>
              <a:t>8</a:t>
            </a:fld>
            <a:endParaRPr lang="en-US" sz="1200">
              <a:latin typeface="Arial" charset="0"/>
            </a:endParaRPr>
          </a:p>
        </p:txBody>
      </p:sp>
      <p:sp>
        <p:nvSpPr>
          <p:cNvPr id="190466" name="Rectangle 1026"/>
          <p:cNvSpPr>
            <a:spLocks noGrp="1" noRot="1" noChangeAspect="1" noChangeArrowheads="1" noTextEdit="1"/>
          </p:cNvSpPr>
          <p:nvPr>
            <p:ph type="sldImg"/>
          </p:nvPr>
        </p:nvSpPr>
        <p:spPr>
          <a:ln/>
        </p:spPr>
      </p:sp>
      <p:sp>
        <p:nvSpPr>
          <p:cNvPr id="1904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478FB3-B7BD-0547-97E3-5AD2D62AEB99}" type="slidenum">
              <a:rPr lang="en-US" sz="1200">
                <a:latin typeface="Arial" charset="0"/>
              </a:rPr>
              <a:pPr/>
              <a:t>9</a:t>
            </a:fld>
            <a:endParaRPr lang="en-US" sz="1200">
              <a:latin typeface="Arial"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0800A26-5944-9E46-94CD-01D5EB8AF48E}" type="slidenum">
              <a:rPr lang="en-US"/>
              <a:pPr>
                <a:defRPr/>
              </a:pPr>
              <a:t>‹#›</a:t>
            </a:fld>
            <a:endParaRPr lang="en-US"/>
          </a:p>
        </p:txBody>
      </p:sp>
    </p:spTree>
    <p:extLst>
      <p:ext uri="{BB962C8B-B14F-4D97-AF65-F5344CB8AC3E}">
        <p14:creationId xmlns:p14="http://schemas.microsoft.com/office/powerpoint/2010/main" val="171778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0229BA-D8C2-9D4A-9DED-6CB4453977C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4791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2E32E05-44E8-984E-9439-0B259E214643}"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8843054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9F23E06-CB47-A840-AA9E-4C01A35DDCF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899673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3681383-1DB2-C54F-BD9A-913ECBAFF78C}"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323872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C39B262E-0E00-174C-A9C0-6C28C192B16D}"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94762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CAF9FD8-E91B-8542-82FF-95B14066532B}"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9528158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8694856-3894-864B-9CA9-977F60727EE1}"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784935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EEACA6-5BBE-E14A-A0A5-121AD1F0798C}" type="slidenum">
              <a:rPr lang="en-US"/>
              <a:pPr>
                <a:defRPr/>
              </a:pPr>
              <a:t>‹#›</a:t>
            </a:fld>
            <a:endParaRPr lang="en-US"/>
          </a:p>
        </p:txBody>
      </p:sp>
    </p:spTree>
    <p:extLst>
      <p:ext uri="{BB962C8B-B14F-4D97-AF65-F5344CB8AC3E}">
        <p14:creationId xmlns:p14="http://schemas.microsoft.com/office/powerpoint/2010/main" val="1116796885"/>
      </p:ext>
    </p:extLst>
  </p:cSld>
  <p:clrMapOvr>
    <a:masterClrMapping/>
  </p:clrMapOvr>
  <p:transition xmlns:p14="http://schemas.microsoft.com/office/powerpoint/2010/mai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3A8C4-0165-5042-9317-203891F7CEB7}" type="slidenum">
              <a:rPr lang="en-US"/>
              <a:pPr>
                <a:defRPr/>
              </a:pPr>
              <a:t>‹#›</a:t>
            </a:fld>
            <a:endParaRPr lang="en-US"/>
          </a:p>
        </p:txBody>
      </p:sp>
    </p:spTree>
    <p:extLst>
      <p:ext uri="{BB962C8B-B14F-4D97-AF65-F5344CB8AC3E}">
        <p14:creationId xmlns:p14="http://schemas.microsoft.com/office/powerpoint/2010/main" val="1342014342"/>
      </p:ext>
    </p:extLst>
  </p:cSld>
  <p:clrMapOvr>
    <a:masterClrMapping/>
  </p:clrMapOvr>
  <p:transition xmlns:p14="http://schemas.microsoft.com/office/powerpoint/2010/mai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BAC411-F838-0348-A603-E3DDE3344E69}" type="slidenum">
              <a:rPr lang="en-US"/>
              <a:pPr>
                <a:defRPr/>
              </a:pPr>
              <a:t>‹#›</a:t>
            </a:fld>
            <a:endParaRPr lang="en-US"/>
          </a:p>
        </p:txBody>
      </p:sp>
    </p:spTree>
    <p:extLst>
      <p:ext uri="{BB962C8B-B14F-4D97-AF65-F5344CB8AC3E}">
        <p14:creationId xmlns:p14="http://schemas.microsoft.com/office/powerpoint/2010/main" val="19852299"/>
      </p:ext>
    </p:extLst>
  </p:cSld>
  <p:clrMapOvr>
    <a:masterClrMapping/>
  </p:clrMapOvr>
  <p:transition xmlns:p14="http://schemas.microsoft.com/office/powerpoint/2010/mai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70F7F-9500-FC4A-8031-0EA4B833270D}" type="slidenum">
              <a:rPr lang="en-US"/>
              <a:pPr>
                <a:defRPr/>
              </a:pPr>
              <a:t>‹#›</a:t>
            </a:fld>
            <a:endParaRPr lang="en-US"/>
          </a:p>
        </p:txBody>
      </p:sp>
    </p:spTree>
    <p:extLst>
      <p:ext uri="{BB962C8B-B14F-4D97-AF65-F5344CB8AC3E}">
        <p14:creationId xmlns:p14="http://schemas.microsoft.com/office/powerpoint/2010/main" val="1038332824"/>
      </p:ext>
    </p:extLst>
  </p:cSld>
  <p:clrMapOvr>
    <a:masterClrMapping/>
  </p:clrMapOvr>
  <p:transition xmlns:p14="http://schemas.microsoft.com/office/powerpoint/2010/mai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55AE22-D729-0D4B-8C00-6069D7F4685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0642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1E7CAD-B1A8-8044-9CA2-CA55CFB2A848}" type="slidenum">
              <a:rPr lang="en-US"/>
              <a:pPr>
                <a:defRPr/>
              </a:pPr>
              <a:t>‹#›</a:t>
            </a:fld>
            <a:endParaRPr lang="en-US"/>
          </a:p>
        </p:txBody>
      </p:sp>
    </p:spTree>
    <p:extLst>
      <p:ext uri="{BB962C8B-B14F-4D97-AF65-F5344CB8AC3E}">
        <p14:creationId xmlns:p14="http://schemas.microsoft.com/office/powerpoint/2010/main" val="2924993897"/>
      </p:ext>
    </p:extLst>
  </p:cSld>
  <p:clrMapOvr>
    <a:masterClrMapping/>
  </p:clrMapOvr>
  <p:transition xmlns:p14="http://schemas.microsoft.com/office/powerpoint/2010/mai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3D7657-CD39-B64C-86A5-F3CF0603CD93}" type="slidenum">
              <a:rPr lang="en-US"/>
              <a:pPr>
                <a:defRPr/>
              </a:pPr>
              <a:t>‹#›</a:t>
            </a:fld>
            <a:endParaRPr lang="en-US"/>
          </a:p>
        </p:txBody>
      </p:sp>
    </p:spTree>
    <p:extLst>
      <p:ext uri="{BB962C8B-B14F-4D97-AF65-F5344CB8AC3E}">
        <p14:creationId xmlns:p14="http://schemas.microsoft.com/office/powerpoint/2010/main" val="702764628"/>
      </p:ext>
    </p:extLst>
  </p:cSld>
  <p:clrMapOvr>
    <a:masterClrMapping/>
  </p:clrMapOvr>
  <p:transition xmlns:p14="http://schemas.microsoft.com/office/powerpoint/2010/mai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188D25-3418-5943-BCEC-50DFFC025C56}" type="slidenum">
              <a:rPr lang="en-US"/>
              <a:pPr>
                <a:defRPr/>
              </a:pPr>
              <a:t>‹#›</a:t>
            </a:fld>
            <a:endParaRPr lang="en-US"/>
          </a:p>
        </p:txBody>
      </p:sp>
    </p:spTree>
    <p:extLst>
      <p:ext uri="{BB962C8B-B14F-4D97-AF65-F5344CB8AC3E}">
        <p14:creationId xmlns:p14="http://schemas.microsoft.com/office/powerpoint/2010/main" val="4031819075"/>
      </p:ext>
    </p:extLst>
  </p:cSld>
  <p:clrMapOvr>
    <a:masterClrMapping/>
  </p:clrMapOvr>
  <p:transition xmlns:p14="http://schemas.microsoft.com/office/powerpoint/2010/mai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527AA5-D992-CA4F-B171-F6C973D4C3C0}" type="slidenum">
              <a:rPr lang="en-US"/>
              <a:pPr>
                <a:defRPr/>
              </a:pPr>
              <a:t>‹#›</a:t>
            </a:fld>
            <a:endParaRPr lang="en-US"/>
          </a:p>
        </p:txBody>
      </p:sp>
    </p:spTree>
    <p:extLst>
      <p:ext uri="{BB962C8B-B14F-4D97-AF65-F5344CB8AC3E}">
        <p14:creationId xmlns:p14="http://schemas.microsoft.com/office/powerpoint/2010/main" val="2387051370"/>
      </p:ext>
    </p:extLst>
  </p:cSld>
  <p:clrMapOvr>
    <a:masterClrMapping/>
  </p:clrMapOvr>
  <p:transition xmlns:p14="http://schemas.microsoft.com/office/powerpoint/2010/mai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4EF0E-D009-3F46-A885-735704B3B8D6}" type="slidenum">
              <a:rPr lang="en-US"/>
              <a:pPr>
                <a:defRPr/>
              </a:pPr>
              <a:t>‹#›</a:t>
            </a:fld>
            <a:endParaRPr lang="en-US"/>
          </a:p>
        </p:txBody>
      </p:sp>
    </p:spTree>
    <p:extLst>
      <p:ext uri="{BB962C8B-B14F-4D97-AF65-F5344CB8AC3E}">
        <p14:creationId xmlns:p14="http://schemas.microsoft.com/office/powerpoint/2010/main" val="1955893383"/>
      </p:ext>
    </p:extLst>
  </p:cSld>
  <p:clrMapOvr>
    <a:masterClrMapping/>
  </p:clrMapOvr>
  <p:transition xmlns:p14="http://schemas.microsoft.com/office/powerpoint/2010/mai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5B6E-7FDB-CC4C-80C0-7476E96050EF}" type="slidenum">
              <a:rPr lang="en-US"/>
              <a:pPr>
                <a:defRPr/>
              </a:pPr>
              <a:t>‹#›</a:t>
            </a:fld>
            <a:endParaRPr lang="en-US"/>
          </a:p>
        </p:txBody>
      </p:sp>
    </p:spTree>
    <p:extLst>
      <p:ext uri="{BB962C8B-B14F-4D97-AF65-F5344CB8AC3E}">
        <p14:creationId xmlns:p14="http://schemas.microsoft.com/office/powerpoint/2010/main" val="1824470711"/>
      </p:ext>
    </p:extLst>
  </p:cSld>
  <p:clrMapOvr>
    <a:masterClrMapping/>
  </p:clrMapOvr>
  <p:transition xmlns:p14="http://schemas.microsoft.com/office/powerpoint/2010/mai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4E19C8-25B3-1F4E-9D2A-658B8C701AA5}" type="slidenum">
              <a:rPr lang="en-US"/>
              <a:pPr>
                <a:defRPr/>
              </a:pPr>
              <a:t>‹#›</a:t>
            </a:fld>
            <a:endParaRPr lang="en-US"/>
          </a:p>
        </p:txBody>
      </p:sp>
    </p:spTree>
    <p:extLst>
      <p:ext uri="{BB962C8B-B14F-4D97-AF65-F5344CB8AC3E}">
        <p14:creationId xmlns:p14="http://schemas.microsoft.com/office/powerpoint/2010/main" val="492636619"/>
      </p:ext>
    </p:extLst>
  </p:cSld>
  <p:clrMapOvr>
    <a:masterClrMapping/>
  </p:clrMapOvr>
  <p:transition xmlns:p14="http://schemas.microsoft.com/office/powerpoint/2010/mai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A0DBE85-E0F4-CA49-B047-C0E950485825}" type="slidenum">
              <a:rPr lang="en-US"/>
              <a:pPr>
                <a:defRPr/>
              </a:pPr>
              <a:t>‹#›</a:t>
            </a:fld>
            <a:endParaRPr lang="en-US"/>
          </a:p>
        </p:txBody>
      </p:sp>
    </p:spTree>
    <p:extLst>
      <p:ext uri="{BB962C8B-B14F-4D97-AF65-F5344CB8AC3E}">
        <p14:creationId xmlns:p14="http://schemas.microsoft.com/office/powerpoint/2010/main" val="19755889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9EB12F9-2161-2747-945B-4C0F15BCEB0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02085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29A796-AAA0-EB4D-93F2-AE23D2C9B51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94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1BF0488-D081-D84B-890A-DAC7EF5735B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3285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ADDEED5-1FC2-7245-8D33-EE0E166AB6C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96432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B4801AF-0928-CB44-9A86-75800C2B6BFB}"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22735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D079D4F-1B22-C64B-A3B8-65DF268182F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3057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13D915AC-BBA4-5849-9DC4-052370F99FF4}"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08740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32AD25E-41C0-864A-907E-7B3A4C7A6EA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20666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42ED9A-1DB1-844C-9B1C-C86128A054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14476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357F0D6-D2CB-E740-AD53-2D3DEB8D0F7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12059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56F876E-DA25-2E42-9B16-773EA3C1000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64709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A71004F-2AAA-D14B-B34D-7FA3B59F0CF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64212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A7198DC2-E4CB-6E4E-8EE7-65DB2B2D5453}" type="slidenum">
              <a:rPr lang="en-US"/>
              <a:pPr>
                <a:defRPr/>
              </a:pPr>
              <a:t>‹#›</a:t>
            </a:fld>
            <a:endParaRPr lang="en-US"/>
          </a:p>
        </p:txBody>
      </p:sp>
    </p:spTree>
    <p:extLst>
      <p:ext uri="{BB962C8B-B14F-4D97-AF65-F5344CB8AC3E}">
        <p14:creationId xmlns:p14="http://schemas.microsoft.com/office/powerpoint/2010/main" val="2064939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50B2019-4745-2D40-973A-9D6D104F9906}" type="slidenum">
              <a:rPr lang="en-US"/>
              <a:pPr>
                <a:defRPr/>
              </a:pPr>
              <a:t>‹#›</a:t>
            </a:fld>
            <a:endParaRPr lang="en-US"/>
          </a:p>
        </p:txBody>
      </p:sp>
    </p:spTree>
    <p:extLst>
      <p:ext uri="{BB962C8B-B14F-4D97-AF65-F5344CB8AC3E}">
        <p14:creationId xmlns:p14="http://schemas.microsoft.com/office/powerpoint/2010/main" val="784599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0AC85B89-87B9-5E41-851C-C5A7A64FFC9D}" type="slidenum">
              <a:rPr lang="en-US"/>
              <a:pPr>
                <a:defRPr/>
              </a:pPr>
              <a:t>‹#›</a:t>
            </a:fld>
            <a:endParaRPr lang="en-US"/>
          </a:p>
        </p:txBody>
      </p:sp>
    </p:spTree>
    <p:extLst>
      <p:ext uri="{BB962C8B-B14F-4D97-AF65-F5344CB8AC3E}">
        <p14:creationId xmlns:p14="http://schemas.microsoft.com/office/powerpoint/2010/main" val="42744900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5A1E4AC4-E005-EF45-9076-EAF1D55B49F2}" type="slidenum">
              <a:rPr lang="en-US"/>
              <a:pPr>
                <a:defRPr/>
              </a:pPr>
              <a:t>‹#›</a:t>
            </a:fld>
            <a:endParaRPr lang="en-US"/>
          </a:p>
        </p:txBody>
      </p:sp>
    </p:spTree>
    <p:extLst>
      <p:ext uri="{BB962C8B-B14F-4D97-AF65-F5344CB8AC3E}">
        <p14:creationId xmlns:p14="http://schemas.microsoft.com/office/powerpoint/2010/main" val="1819575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83BDC145-010C-FD42-90B5-4AD48DEE9BF4}" type="slidenum">
              <a:rPr lang="en-US"/>
              <a:pPr>
                <a:defRPr/>
              </a:pPr>
              <a:t>‹#›</a:t>
            </a:fld>
            <a:endParaRPr lang="en-US"/>
          </a:p>
        </p:txBody>
      </p:sp>
    </p:spTree>
    <p:extLst>
      <p:ext uri="{BB962C8B-B14F-4D97-AF65-F5344CB8AC3E}">
        <p14:creationId xmlns:p14="http://schemas.microsoft.com/office/powerpoint/2010/main" val="30211487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57518B4D-90D7-9949-A6C9-857AF7324F9E}" type="slidenum">
              <a:rPr lang="en-US"/>
              <a:pPr>
                <a:defRPr/>
              </a:pPr>
              <a:t>‹#›</a:t>
            </a:fld>
            <a:endParaRPr lang="en-US"/>
          </a:p>
        </p:txBody>
      </p:sp>
    </p:spTree>
    <p:extLst>
      <p:ext uri="{BB962C8B-B14F-4D97-AF65-F5344CB8AC3E}">
        <p14:creationId xmlns:p14="http://schemas.microsoft.com/office/powerpoint/2010/main" val="16228550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48CDD661-CB5D-2148-9BDD-0FAD1DBF57B3}" type="slidenum">
              <a:rPr lang="en-US"/>
              <a:pPr>
                <a:defRPr/>
              </a:pPr>
              <a:t>‹#›</a:t>
            </a:fld>
            <a:endParaRPr lang="en-US"/>
          </a:p>
        </p:txBody>
      </p:sp>
    </p:spTree>
    <p:extLst>
      <p:ext uri="{BB962C8B-B14F-4D97-AF65-F5344CB8AC3E}">
        <p14:creationId xmlns:p14="http://schemas.microsoft.com/office/powerpoint/2010/main" val="1062431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FB5757FE-1233-7A4B-8635-BF3C0EC88BE1}" type="slidenum">
              <a:rPr lang="en-US"/>
              <a:pPr>
                <a:defRPr/>
              </a:pPr>
              <a:t>‹#›</a:t>
            </a:fld>
            <a:endParaRPr lang="en-US"/>
          </a:p>
        </p:txBody>
      </p:sp>
    </p:spTree>
    <p:extLst>
      <p:ext uri="{BB962C8B-B14F-4D97-AF65-F5344CB8AC3E}">
        <p14:creationId xmlns:p14="http://schemas.microsoft.com/office/powerpoint/2010/main" val="17416487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FAAAF577-F982-7349-8439-C7AB5EAABA6B}" type="slidenum">
              <a:rPr lang="en-US"/>
              <a:pPr>
                <a:defRPr/>
              </a:pPr>
              <a:t>‹#›</a:t>
            </a:fld>
            <a:endParaRPr lang="en-US"/>
          </a:p>
        </p:txBody>
      </p:sp>
    </p:spTree>
    <p:extLst>
      <p:ext uri="{BB962C8B-B14F-4D97-AF65-F5344CB8AC3E}">
        <p14:creationId xmlns:p14="http://schemas.microsoft.com/office/powerpoint/2010/main" val="2165106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38C3E402-8B1E-3A4C-A0D2-104F7380C84B}" type="slidenum">
              <a:rPr lang="en-US"/>
              <a:pPr>
                <a:defRPr/>
              </a:pPr>
              <a:t>‹#›</a:t>
            </a:fld>
            <a:endParaRPr lang="en-US"/>
          </a:p>
        </p:txBody>
      </p:sp>
    </p:spTree>
    <p:extLst>
      <p:ext uri="{BB962C8B-B14F-4D97-AF65-F5344CB8AC3E}">
        <p14:creationId xmlns:p14="http://schemas.microsoft.com/office/powerpoint/2010/main" val="10249253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CACE4906-4491-ED4F-90F8-B7BE987943AB}" type="slidenum">
              <a:rPr lang="en-US"/>
              <a:pPr>
                <a:defRPr/>
              </a:pPr>
              <a:t>‹#›</a:t>
            </a:fld>
            <a:endParaRPr lang="en-US"/>
          </a:p>
        </p:txBody>
      </p:sp>
    </p:spTree>
    <p:extLst>
      <p:ext uri="{BB962C8B-B14F-4D97-AF65-F5344CB8AC3E}">
        <p14:creationId xmlns:p14="http://schemas.microsoft.com/office/powerpoint/2010/main" val="16041572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19F3F76E-E6B1-154B-83EE-EB16F7BBE840}" type="slidenum">
              <a:rPr lang="en-US"/>
              <a:pPr>
                <a:defRPr/>
              </a:pPr>
              <a:t>‹#›</a:t>
            </a:fld>
            <a:endParaRPr lang="en-US"/>
          </a:p>
        </p:txBody>
      </p:sp>
    </p:spTree>
    <p:extLst>
      <p:ext uri="{BB962C8B-B14F-4D97-AF65-F5344CB8AC3E}">
        <p14:creationId xmlns:p14="http://schemas.microsoft.com/office/powerpoint/2010/main" val="1793403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CDB5CBE7-FF02-E44A-BEC7-F51624C4DF27}" type="slidenum">
              <a:rPr lang="en-US"/>
              <a:pPr>
                <a:defRPr/>
              </a:pPr>
              <a:t>‹#›</a:t>
            </a:fld>
            <a:endParaRPr lang="en-US"/>
          </a:p>
        </p:txBody>
      </p:sp>
    </p:spTree>
    <p:extLst>
      <p:ext uri="{BB962C8B-B14F-4D97-AF65-F5344CB8AC3E}">
        <p14:creationId xmlns:p14="http://schemas.microsoft.com/office/powerpoint/2010/main" val="34530284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8D78EE6B-1AED-2A4E-A02A-184E7C58DA34}" type="slidenum">
              <a:rPr lang="en-US"/>
              <a:pPr>
                <a:defRPr/>
              </a:pPr>
              <a:t>‹#›</a:t>
            </a:fld>
            <a:endParaRPr lang="en-US"/>
          </a:p>
        </p:txBody>
      </p:sp>
    </p:spTree>
    <p:extLst>
      <p:ext uri="{BB962C8B-B14F-4D97-AF65-F5344CB8AC3E}">
        <p14:creationId xmlns:p14="http://schemas.microsoft.com/office/powerpoint/2010/main" val="36692819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effectLst/>
              </a:rPr>
              <a:pPr>
                <a:defRPr/>
              </a:pPr>
              <a:t>7/10/17</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effectLst/>
              </a:rPr>
              <a:pPr>
                <a:defRPr/>
              </a:pPr>
              <a:t>‹#›</a:t>
            </a:fld>
            <a:endParaRPr lang="en-US">
              <a:effectLst/>
            </a:endParaRPr>
          </a:p>
        </p:txBody>
      </p:sp>
    </p:spTree>
    <p:extLst>
      <p:ext uri="{BB962C8B-B14F-4D97-AF65-F5344CB8AC3E}">
        <p14:creationId xmlns:p14="http://schemas.microsoft.com/office/powerpoint/2010/main" val="21236753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effectLst/>
              </a:rPr>
              <a:pPr>
                <a:defRPr/>
              </a:pPr>
              <a:t>7/10/17</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effectLst/>
              </a:rPr>
              <a:pPr>
                <a:defRPr/>
              </a:pPr>
              <a:t>‹#›</a:t>
            </a:fld>
            <a:endParaRPr lang="en-US">
              <a:effectLst/>
            </a:endParaRPr>
          </a:p>
        </p:txBody>
      </p:sp>
    </p:spTree>
    <p:extLst>
      <p:ext uri="{BB962C8B-B14F-4D97-AF65-F5344CB8AC3E}">
        <p14:creationId xmlns:p14="http://schemas.microsoft.com/office/powerpoint/2010/main" val="22232963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effectLst/>
              </a:rPr>
              <a:pPr>
                <a:defRPr/>
              </a:pPr>
              <a:t>7/10/17</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effectLst/>
              </a:rPr>
              <a:pPr>
                <a:defRPr/>
              </a:pPr>
              <a:t>‹#›</a:t>
            </a:fld>
            <a:endParaRPr lang="en-US">
              <a:effectLst/>
            </a:endParaRPr>
          </a:p>
        </p:txBody>
      </p:sp>
    </p:spTree>
    <p:extLst>
      <p:ext uri="{BB962C8B-B14F-4D97-AF65-F5344CB8AC3E}">
        <p14:creationId xmlns:p14="http://schemas.microsoft.com/office/powerpoint/2010/main" val="28268745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effectLst/>
              </a:rPr>
              <a:pPr>
                <a:defRPr/>
              </a:pPr>
              <a:t>7/10/17</a:t>
            </a:fld>
            <a:endParaRPr lang="en-US">
              <a:effectLst/>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effectLst/>
              </a:rPr>
              <a:pPr>
                <a:defRPr/>
              </a:pPr>
              <a:t>‹#›</a:t>
            </a:fld>
            <a:endParaRPr lang="en-US">
              <a:effectLst/>
            </a:endParaRPr>
          </a:p>
        </p:txBody>
      </p:sp>
    </p:spTree>
    <p:extLst>
      <p:ext uri="{BB962C8B-B14F-4D97-AF65-F5344CB8AC3E}">
        <p14:creationId xmlns:p14="http://schemas.microsoft.com/office/powerpoint/2010/main" val="30968625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effectLst/>
              </a:rPr>
              <a:pPr>
                <a:defRPr/>
              </a:pPr>
              <a:t>7/10/17</a:t>
            </a:fld>
            <a:endParaRPr lang="en-US">
              <a:effectLst/>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effectLst/>
              </a:rPr>
              <a:pPr>
                <a:defRPr/>
              </a:pPr>
              <a:t>‹#›</a:t>
            </a:fld>
            <a:endParaRPr lang="en-US">
              <a:effectLst/>
            </a:endParaRPr>
          </a:p>
        </p:txBody>
      </p:sp>
    </p:spTree>
    <p:extLst>
      <p:ext uri="{BB962C8B-B14F-4D97-AF65-F5344CB8AC3E}">
        <p14:creationId xmlns:p14="http://schemas.microsoft.com/office/powerpoint/2010/main" val="32071125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effectLst/>
              </a:rPr>
              <a:pPr>
                <a:defRPr/>
              </a:pPr>
              <a:t>7/10/17</a:t>
            </a:fld>
            <a:endParaRPr lang="en-US">
              <a:effectLst/>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effectLst/>
              </a:rPr>
              <a:pPr>
                <a:defRPr/>
              </a:pPr>
              <a:t>‹#›</a:t>
            </a:fld>
            <a:endParaRPr lang="en-US">
              <a:effectLst/>
            </a:endParaRPr>
          </a:p>
        </p:txBody>
      </p:sp>
    </p:spTree>
    <p:extLst>
      <p:ext uri="{BB962C8B-B14F-4D97-AF65-F5344CB8AC3E}">
        <p14:creationId xmlns:p14="http://schemas.microsoft.com/office/powerpoint/2010/main" val="42542568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effectLst/>
              </a:rPr>
              <a:pPr>
                <a:defRPr/>
              </a:pPr>
              <a:t>7/10/17</a:t>
            </a:fld>
            <a:endParaRPr lang="en-US">
              <a:effectLst/>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effectLst/>
              </a:rPr>
              <a:pPr>
                <a:defRPr/>
              </a:pPr>
              <a:t>‹#›</a:t>
            </a:fld>
            <a:endParaRPr lang="en-US">
              <a:effectLst/>
            </a:endParaRPr>
          </a:p>
        </p:txBody>
      </p:sp>
    </p:spTree>
    <p:extLst>
      <p:ext uri="{BB962C8B-B14F-4D97-AF65-F5344CB8AC3E}">
        <p14:creationId xmlns:p14="http://schemas.microsoft.com/office/powerpoint/2010/main" val="21233431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effectLst/>
              </a:rPr>
              <a:pPr>
                <a:defRPr/>
              </a:pPr>
              <a:t>7/10/17</a:t>
            </a:fld>
            <a:endParaRPr lang="en-US">
              <a:effectLst/>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effectLst/>
              </a:rPr>
              <a:pPr>
                <a:defRPr/>
              </a:pPr>
              <a:t>‹#›</a:t>
            </a:fld>
            <a:endParaRPr lang="en-US">
              <a:effectLst/>
            </a:endParaRPr>
          </a:p>
        </p:txBody>
      </p:sp>
    </p:spTree>
    <p:extLst>
      <p:ext uri="{BB962C8B-B14F-4D97-AF65-F5344CB8AC3E}">
        <p14:creationId xmlns:p14="http://schemas.microsoft.com/office/powerpoint/2010/main" val="15633594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effectLst/>
              </a:rPr>
              <a:pPr>
                <a:defRPr/>
              </a:pPr>
              <a:t>7/10/17</a:t>
            </a:fld>
            <a:endParaRPr lang="en-US">
              <a:effectLst/>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effectLst/>
              </a:rPr>
              <a:pPr>
                <a:defRPr/>
              </a:pPr>
              <a:t>‹#›</a:t>
            </a:fld>
            <a:endParaRPr lang="en-US">
              <a:effectLst/>
            </a:endParaRPr>
          </a:p>
        </p:txBody>
      </p:sp>
    </p:spTree>
    <p:extLst>
      <p:ext uri="{BB962C8B-B14F-4D97-AF65-F5344CB8AC3E}">
        <p14:creationId xmlns:p14="http://schemas.microsoft.com/office/powerpoint/2010/main" val="2102085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4A10439-FDD2-B24A-B413-E456AE4C725B}" type="slidenum">
              <a:rPr lang="en-US"/>
              <a:pPr>
                <a:defRPr/>
              </a:pPr>
              <a:t>‹#›</a:t>
            </a:fld>
            <a:endParaRPr lang="en-US"/>
          </a:p>
        </p:txBody>
      </p:sp>
    </p:spTree>
    <p:extLst>
      <p:ext uri="{BB962C8B-B14F-4D97-AF65-F5344CB8AC3E}">
        <p14:creationId xmlns:p14="http://schemas.microsoft.com/office/powerpoint/2010/main" val="463391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effectLst/>
              </a:rPr>
              <a:pPr>
                <a:defRPr/>
              </a:pPr>
              <a:t>7/10/17</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effectLst/>
              </a:rPr>
              <a:pPr>
                <a:defRPr/>
              </a:pPr>
              <a:t>‹#›</a:t>
            </a:fld>
            <a:endParaRPr lang="en-US">
              <a:effectLst/>
            </a:endParaRPr>
          </a:p>
        </p:txBody>
      </p:sp>
    </p:spTree>
    <p:extLst>
      <p:ext uri="{BB962C8B-B14F-4D97-AF65-F5344CB8AC3E}">
        <p14:creationId xmlns:p14="http://schemas.microsoft.com/office/powerpoint/2010/main" val="40894957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effectLst/>
              </a:rPr>
              <a:pPr>
                <a:defRPr/>
              </a:pPr>
              <a:t>7/10/17</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effectLst/>
              </a:rPr>
              <a:pPr>
                <a:defRPr/>
              </a:pPr>
              <a:t>‹#›</a:t>
            </a:fld>
            <a:endParaRPr lang="en-US">
              <a:effectLst/>
            </a:endParaRPr>
          </a:p>
        </p:txBody>
      </p:sp>
    </p:spTree>
    <p:extLst>
      <p:ext uri="{BB962C8B-B14F-4D97-AF65-F5344CB8AC3E}">
        <p14:creationId xmlns:p14="http://schemas.microsoft.com/office/powerpoint/2010/main" val="407079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F7333321-C17E-3F4F-AA58-F0FE4F9E1445}" type="slidenum">
              <a:rPr lang="en-US"/>
              <a:pPr>
                <a:defRPr/>
              </a:pPr>
              <a:t>‹#›</a:t>
            </a:fld>
            <a:endParaRPr lang="en-US"/>
          </a:p>
        </p:txBody>
      </p:sp>
    </p:spTree>
    <p:extLst>
      <p:ext uri="{BB962C8B-B14F-4D97-AF65-F5344CB8AC3E}">
        <p14:creationId xmlns:p14="http://schemas.microsoft.com/office/powerpoint/2010/main" val="311631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36D54DA7-7DA6-A04D-AAC5-BF5B7E5FEADB}" type="slidenum">
              <a:rPr lang="en-US"/>
              <a:pPr>
                <a:defRPr/>
              </a:pPr>
              <a:t>‹#›</a:t>
            </a:fld>
            <a:endParaRPr lang="en-US"/>
          </a:p>
        </p:txBody>
      </p:sp>
    </p:spTree>
    <p:extLst>
      <p:ext uri="{BB962C8B-B14F-4D97-AF65-F5344CB8AC3E}">
        <p14:creationId xmlns:p14="http://schemas.microsoft.com/office/powerpoint/2010/main" val="1681704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76C547A9-60D1-E64B-9541-C9043C996868}" type="slidenum">
              <a:rPr lang="en-US"/>
              <a:pPr>
                <a:defRPr/>
              </a:pPr>
              <a:t>‹#›</a:t>
            </a:fld>
            <a:endParaRPr lang="en-US"/>
          </a:p>
        </p:txBody>
      </p:sp>
    </p:spTree>
    <p:extLst>
      <p:ext uri="{BB962C8B-B14F-4D97-AF65-F5344CB8AC3E}">
        <p14:creationId xmlns:p14="http://schemas.microsoft.com/office/powerpoint/2010/main" val="2684689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18A5C92-51C0-C641-B5EF-4F72C03B07AF}" type="slidenum">
              <a:rPr lang="en-US"/>
              <a:pPr>
                <a:defRPr/>
              </a:pPr>
              <a:t>‹#›</a:t>
            </a:fld>
            <a:endParaRPr lang="en-US"/>
          </a:p>
        </p:txBody>
      </p:sp>
    </p:spTree>
    <p:extLst>
      <p:ext uri="{BB962C8B-B14F-4D97-AF65-F5344CB8AC3E}">
        <p14:creationId xmlns:p14="http://schemas.microsoft.com/office/powerpoint/2010/main" val="407580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20604B-AC9D-4C47-B4BA-B818960F6AA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2322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7BF2609-B744-EC4D-A408-708019450DC3}" type="slidenum">
              <a:rPr lang="en-US"/>
              <a:pPr>
                <a:defRPr/>
              </a:pPr>
              <a:t>‹#›</a:t>
            </a:fld>
            <a:endParaRPr lang="en-US"/>
          </a:p>
        </p:txBody>
      </p:sp>
    </p:spTree>
    <p:extLst>
      <p:ext uri="{BB962C8B-B14F-4D97-AF65-F5344CB8AC3E}">
        <p14:creationId xmlns:p14="http://schemas.microsoft.com/office/powerpoint/2010/main" val="325185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EDB9C7E-AF5C-864B-B7E5-324F59B8FC77}" type="slidenum">
              <a:rPr lang="en-US"/>
              <a:pPr>
                <a:defRPr/>
              </a:pPr>
              <a:t>‹#›</a:t>
            </a:fld>
            <a:endParaRPr lang="en-US"/>
          </a:p>
        </p:txBody>
      </p:sp>
    </p:spTree>
    <p:extLst>
      <p:ext uri="{BB962C8B-B14F-4D97-AF65-F5344CB8AC3E}">
        <p14:creationId xmlns:p14="http://schemas.microsoft.com/office/powerpoint/2010/main" val="1318756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796B1EC-462F-2C4E-B1D1-29FCF9C4FB51}" type="slidenum">
              <a:rPr lang="en-US"/>
              <a:pPr>
                <a:defRPr/>
              </a:pPr>
              <a:t>‹#›</a:t>
            </a:fld>
            <a:endParaRPr lang="en-US"/>
          </a:p>
        </p:txBody>
      </p:sp>
    </p:spTree>
    <p:extLst>
      <p:ext uri="{BB962C8B-B14F-4D97-AF65-F5344CB8AC3E}">
        <p14:creationId xmlns:p14="http://schemas.microsoft.com/office/powerpoint/2010/main" val="958178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422DB10-3F97-4A42-8DFB-B3CFD7C8EFCA}" type="slidenum">
              <a:rPr lang="en-US"/>
              <a:pPr>
                <a:defRPr/>
              </a:pPr>
              <a:t>‹#›</a:t>
            </a:fld>
            <a:endParaRPr lang="en-US"/>
          </a:p>
        </p:txBody>
      </p:sp>
    </p:spTree>
    <p:extLst>
      <p:ext uri="{BB962C8B-B14F-4D97-AF65-F5344CB8AC3E}">
        <p14:creationId xmlns:p14="http://schemas.microsoft.com/office/powerpoint/2010/main" val="4175226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038C861-CBFA-574E-8668-0674F5F0C8A7}" type="slidenum">
              <a:rPr lang="en-US"/>
              <a:pPr>
                <a:defRPr/>
              </a:pPr>
              <a:t>‹#›</a:t>
            </a:fld>
            <a:endParaRPr lang="en-US"/>
          </a:p>
        </p:txBody>
      </p:sp>
    </p:spTree>
    <p:extLst>
      <p:ext uri="{BB962C8B-B14F-4D97-AF65-F5344CB8AC3E}">
        <p14:creationId xmlns:p14="http://schemas.microsoft.com/office/powerpoint/2010/main" val="1580822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786EE241-E38A-E24A-A9E6-B6E74340C99F}" type="slidenum">
              <a:rPr lang="en-US"/>
              <a:pPr>
                <a:defRPr/>
              </a:pPr>
              <a:t>‹#›</a:t>
            </a:fld>
            <a:endParaRPr lang="en-US"/>
          </a:p>
        </p:txBody>
      </p:sp>
    </p:spTree>
    <p:extLst>
      <p:ext uri="{BB962C8B-B14F-4D97-AF65-F5344CB8AC3E}">
        <p14:creationId xmlns:p14="http://schemas.microsoft.com/office/powerpoint/2010/main" val="1707778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B34CD43C-6637-9248-8C5E-8D2BF12B9733}" type="slidenum">
              <a:rPr lang="en-US"/>
              <a:pPr>
                <a:defRPr/>
              </a:pPr>
              <a:t>‹#›</a:t>
            </a:fld>
            <a:endParaRPr lang="en-US"/>
          </a:p>
        </p:txBody>
      </p:sp>
    </p:spTree>
    <p:extLst>
      <p:ext uri="{BB962C8B-B14F-4D97-AF65-F5344CB8AC3E}">
        <p14:creationId xmlns:p14="http://schemas.microsoft.com/office/powerpoint/2010/main" val="3840737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957ED78C-2F9D-234C-AC91-B45314F91B29}" type="slidenum">
              <a:rPr lang="en-US"/>
              <a:pPr>
                <a:defRPr/>
              </a:pPr>
              <a:t>‹#›</a:t>
            </a:fld>
            <a:endParaRPr lang="en-US"/>
          </a:p>
        </p:txBody>
      </p:sp>
    </p:spTree>
    <p:extLst>
      <p:ext uri="{BB962C8B-B14F-4D97-AF65-F5344CB8AC3E}">
        <p14:creationId xmlns:p14="http://schemas.microsoft.com/office/powerpoint/2010/main" val="228944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4606A60-96E2-4440-A726-FD8265225D9C}" type="slidenum">
              <a:rPr lang="en-US"/>
              <a:pPr>
                <a:defRPr/>
              </a:pPr>
              <a:t>‹#›</a:t>
            </a:fld>
            <a:endParaRPr lang="en-US"/>
          </a:p>
        </p:txBody>
      </p:sp>
    </p:spTree>
    <p:extLst>
      <p:ext uri="{BB962C8B-B14F-4D97-AF65-F5344CB8AC3E}">
        <p14:creationId xmlns:p14="http://schemas.microsoft.com/office/powerpoint/2010/main" val="3858171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EFEAE80D-5C49-7C4E-906F-0EE6C92B6271}" type="slidenum">
              <a:rPr lang="en-US"/>
              <a:pPr>
                <a:defRPr/>
              </a:pPr>
              <a:t>‹#›</a:t>
            </a:fld>
            <a:endParaRPr lang="en-US"/>
          </a:p>
        </p:txBody>
      </p:sp>
    </p:spTree>
    <p:extLst>
      <p:ext uri="{BB962C8B-B14F-4D97-AF65-F5344CB8AC3E}">
        <p14:creationId xmlns:p14="http://schemas.microsoft.com/office/powerpoint/2010/main" val="243107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8828E3D-5D4A-7D44-AB1F-2AB6D1629F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617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B9A6224-CF09-D347-89B3-7A60A323A251}" type="slidenum">
              <a:rPr lang="en-US"/>
              <a:pPr>
                <a:defRPr/>
              </a:pPr>
              <a:t>‹#›</a:t>
            </a:fld>
            <a:endParaRPr lang="en-US"/>
          </a:p>
        </p:txBody>
      </p:sp>
    </p:spTree>
    <p:extLst>
      <p:ext uri="{BB962C8B-B14F-4D97-AF65-F5344CB8AC3E}">
        <p14:creationId xmlns:p14="http://schemas.microsoft.com/office/powerpoint/2010/main" val="1764228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72775CD-6DE4-1A42-99B1-258FE3C2F5ED}" type="slidenum">
              <a:rPr lang="en-US"/>
              <a:pPr>
                <a:defRPr/>
              </a:pPr>
              <a:t>‹#›</a:t>
            </a:fld>
            <a:endParaRPr lang="en-US"/>
          </a:p>
        </p:txBody>
      </p:sp>
    </p:spTree>
    <p:extLst>
      <p:ext uri="{BB962C8B-B14F-4D97-AF65-F5344CB8AC3E}">
        <p14:creationId xmlns:p14="http://schemas.microsoft.com/office/powerpoint/2010/main" val="3614571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AD94113-B12B-4A4E-A978-8D001A2DDDB4}" type="slidenum">
              <a:rPr lang="en-US"/>
              <a:pPr>
                <a:defRPr/>
              </a:pPr>
              <a:t>‹#›</a:t>
            </a:fld>
            <a:endParaRPr lang="en-US"/>
          </a:p>
        </p:txBody>
      </p:sp>
    </p:spTree>
    <p:extLst>
      <p:ext uri="{BB962C8B-B14F-4D97-AF65-F5344CB8AC3E}">
        <p14:creationId xmlns:p14="http://schemas.microsoft.com/office/powerpoint/2010/main" val="3755081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3797D91-CF7C-694F-BD74-6EB7741CB876}" type="slidenum">
              <a:rPr lang="en-US"/>
              <a:pPr>
                <a:defRPr/>
              </a:pPr>
              <a:t>‹#›</a:t>
            </a:fld>
            <a:endParaRPr lang="en-US"/>
          </a:p>
        </p:txBody>
      </p:sp>
    </p:spTree>
    <p:extLst>
      <p:ext uri="{BB962C8B-B14F-4D97-AF65-F5344CB8AC3E}">
        <p14:creationId xmlns:p14="http://schemas.microsoft.com/office/powerpoint/2010/main" val="4041310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A91A4D-3189-AF4A-8D45-0D3B561317A0}" type="slidenum">
              <a:rPr lang="en-US"/>
              <a:pPr>
                <a:defRPr/>
              </a:pPr>
              <a:t>‹#›</a:t>
            </a:fld>
            <a:endParaRPr lang="en-US"/>
          </a:p>
        </p:txBody>
      </p:sp>
    </p:spTree>
    <p:extLst>
      <p:ext uri="{BB962C8B-B14F-4D97-AF65-F5344CB8AC3E}">
        <p14:creationId xmlns:p14="http://schemas.microsoft.com/office/powerpoint/2010/main" val="3923895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D688BB-739F-C941-B009-608929205A34}" type="slidenum">
              <a:rPr lang="en-US"/>
              <a:pPr>
                <a:defRPr/>
              </a:pPr>
              <a:t>‹#›</a:t>
            </a:fld>
            <a:endParaRPr lang="en-US"/>
          </a:p>
        </p:txBody>
      </p:sp>
    </p:spTree>
    <p:extLst>
      <p:ext uri="{BB962C8B-B14F-4D97-AF65-F5344CB8AC3E}">
        <p14:creationId xmlns:p14="http://schemas.microsoft.com/office/powerpoint/2010/main" val="2296269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B37625A-0D00-7F49-B2A5-BB29E5F417FD}" type="slidenum">
              <a:rPr lang="en-US"/>
              <a:pPr>
                <a:defRPr/>
              </a:pPr>
              <a:t>‹#›</a:t>
            </a:fld>
            <a:endParaRPr lang="en-US"/>
          </a:p>
        </p:txBody>
      </p:sp>
    </p:spTree>
    <p:extLst>
      <p:ext uri="{BB962C8B-B14F-4D97-AF65-F5344CB8AC3E}">
        <p14:creationId xmlns:p14="http://schemas.microsoft.com/office/powerpoint/2010/main" val="1400724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3C57C7B-6693-9F4E-9F54-ABC1FCE5ABC0}" type="slidenum">
              <a:rPr lang="en-US"/>
              <a:pPr>
                <a:defRPr/>
              </a:pPr>
              <a:t>‹#›</a:t>
            </a:fld>
            <a:endParaRPr lang="en-US"/>
          </a:p>
        </p:txBody>
      </p:sp>
    </p:spTree>
    <p:extLst>
      <p:ext uri="{BB962C8B-B14F-4D97-AF65-F5344CB8AC3E}">
        <p14:creationId xmlns:p14="http://schemas.microsoft.com/office/powerpoint/2010/main" val="3263362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D4C9440A-237A-5247-A985-1A637AAC7D3C}" type="slidenum">
              <a:rPr lang="en-US"/>
              <a:pPr>
                <a:defRPr/>
              </a:pPr>
              <a:t>‹#›</a:t>
            </a:fld>
            <a:endParaRPr lang="en-US"/>
          </a:p>
        </p:txBody>
      </p:sp>
    </p:spTree>
    <p:extLst>
      <p:ext uri="{BB962C8B-B14F-4D97-AF65-F5344CB8AC3E}">
        <p14:creationId xmlns:p14="http://schemas.microsoft.com/office/powerpoint/2010/main" val="3301055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09FB46C-56FF-0846-BFB9-81649E7364D0}" type="slidenum">
              <a:rPr lang="en-US"/>
              <a:pPr>
                <a:defRPr/>
              </a:pPr>
              <a:t>‹#›</a:t>
            </a:fld>
            <a:endParaRPr lang="en-US"/>
          </a:p>
        </p:txBody>
      </p:sp>
    </p:spTree>
    <p:extLst>
      <p:ext uri="{BB962C8B-B14F-4D97-AF65-F5344CB8AC3E}">
        <p14:creationId xmlns:p14="http://schemas.microsoft.com/office/powerpoint/2010/main" val="2813803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0C6824-F8CA-DC42-8A54-00FDFB5C8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2444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B688BF3-ECAD-7940-A4DB-E73282FFB96F}" type="slidenum">
              <a:rPr lang="en-US"/>
              <a:pPr>
                <a:defRPr/>
              </a:pPr>
              <a:t>‹#›</a:t>
            </a:fld>
            <a:endParaRPr lang="en-US"/>
          </a:p>
        </p:txBody>
      </p:sp>
    </p:spTree>
    <p:extLst>
      <p:ext uri="{BB962C8B-B14F-4D97-AF65-F5344CB8AC3E}">
        <p14:creationId xmlns:p14="http://schemas.microsoft.com/office/powerpoint/2010/main" val="1758891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E7F53BA-5F33-C249-915E-3B4F05A609A0}" type="slidenum">
              <a:rPr lang="en-US"/>
              <a:pPr>
                <a:defRPr/>
              </a:pPr>
              <a:t>‹#›</a:t>
            </a:fld>
            <a:endParaRPr lang="en-US"/>
          </a:p>
        </p:txBody>
      </p:sp>
    </p:spTree>
    <p:extLst>
      <p:ext uri="{BB962C8B-B14F-4D97-AF65-F5344CB8AC3E}">
        <p14:creationId xmlns:p14="http://schemas.microsoft.com/office/powerpoint/2010/main" val="1643672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3E3D86-1CE0-9945-8E1F-8192A005B30E}" type="slidenum">
              <a:rPr lang="en-US"/>
              <a:pPr>
                <a:defRPr/>
              </a:pPr>
              <a:t>‹#›</a:t>
            </a:fld>
            <a:endParaRPr lang="en-US"/>
          </a:p>
        </p:txBody>
      </p:sp>
    </p:spTree>
    <p:extLst>
      <p:ext uri="{BB962C8B-B14F-4D97-AF65-F5344CB8AC3E}">
        <p14:creationId xmlns:p14="http://schemas.microsoft.com/office/powerpoint/2010/main" val="678052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3EB56A2-EF7F-9648-9F1D-99B0CCF8291B}" type="slidenum">
              <a:rPr lang="en-US"/>
              <a:pPr>
                <a:defRPr/>
              </a:pPr>
              <a:t>‹#›</a:t>
            </a:fld>
            <a:endParaRPr lang="en-US"/>
          </a:p>
        </p:txBody>
      </p:sp>
    </p:spTree>
    <p:extLst>
      <p:ext uri="{BB962C8B-B14F-4D97-AF65-F5344CB8AC3E}">
        <p14:creationId xmlns:p14="http://schemas.microsoft.com/office/powerpoint/2010/main" val="1819418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F1851F0-F194-C342-A114-D78C883AB1E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8083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5D5FC37-4009-784B-B593-228089B4BF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060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28BC922-16A4-D04A-8F32-54CD890FF8CB}" type="slidenum">
              <a:rPr lang="en-US"/>
              <a:pPr>
                <a:defRPr/>
              </a:pPr>
              <a:t>‹#›</a:t>
            </a:fld>
            <a:endParaRPr lang="en-US"/>
          </a:p>
        </p:txBody>
      </p:sp>
    </p:spTree>
    <p:extLst>
      <p:ext uri="{BB962C8B-B14F-4D97-AF65-F5344CB8AC3E}">
        <p14:creationId xmlns:p14="http://schemas.microsoft.com/office/powerpoint/2010/main" val="2854524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0C5C39-EF4A-8443-A034-97C8760581D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1785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278398-709D-0543-AB43-166D1226F72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0074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3C25BC6-19CF-0F4A-B6EE-888233CCA7A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52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EBDA3B3-4CB7-A041-975A-AE67FBD88725}"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2116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8F8E5E9-B2BA-6E40-B1A7-C178BD4235B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6324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7A49D6F-195B-464E-842F-FF455823342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39791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BE584B9-E808-E543-BB94-FECA70F81BCD}"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0050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F28D81-E36D-B144-A789-F15745AFFAD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3267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249571D-4365-934A-97D3-AE4E3BFCBEA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4286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A3BEE7-3574-414C-B265-3CC268C8DC9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2268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284BBE9-278B-694C-B280-10F645B7C5B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54534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004295A-5200-164E-8A8D-81FEE7CD2B6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2028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87C95DD3-343F-6B4A-AA7D-302198AC7C40}"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2331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0801351D-9766-6D4E-8186-BF1EB6A9C1C9}"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4130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E15A1F0-746D-4C4B-AD52-D44EABDB5E7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7465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081C39C7-2CA6-A143-93B2-42781F07E7D4}" type="slidenum">
              <a:rPr lang="en-US"/>
              <a:pPr>
                <a:defRPr/>
              </a:pPr>
              <a:t>‹#›</a:t>
            </a:fld>
            <a:endParaRPr lang="en-US"/>
          </a:p>
        </p:txBody>
      </p:sp>
    </p:spTree>
    <p:extLst>
      <p:ext uri="{BB962C8B-B14F-4D97-AF65-F5344CB8AC3E}">
        <p14:creationId xmlns:p14="http://schemas.microsoft.com/office/powerpoint/2010/main" val="3247742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1F59102-1646-E249-B5BA-8C355D1BD91F}"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9593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638FCF8-9E5A-D04B-85EA-BD29163B058B}"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600042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DE94E6D-F53C-0F42-9631-53E93BAE1030}" type="slidenum">
              <a:rPr lang="en-US"/>
              <a:pPr>
                <a:defRPr/>
              </a:pPr>
              <a:t>‹#›</a:t>
            </a:fld>
            <a:endParaRPr lang="en-US"/>
          </a:p>
        </p:txBody>
      </p:sp>
      <p:sp>
        <p:nvSpPr>
          <p:cNvPr id="7"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712963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DC4DCD7-24A9-1B45-9BFE-14009C87B103}" type="slidenum">
              <a:rPr lang="en-US"/>
              <a:pPr>
                <a:defRPr/>
              </a:pPr>
              <a:t>‹#›</a:t>
            </a:fld>
            <a:endParaRPr lang="en-US"/>
          </a:p>
        </p:txBody>
      </p:sp>
      <p:sp>
        <p:nvSpPr>
          <p:cNvPr id="9"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763771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5A6DB2-3C77-3F4E-80ED-A917B1B9890C}" type="slidenum">
              <a:rPr lang="en-US"/>
              <a:pPr>
                <a:defRPr/>
              </a:pPr>
              <a:t>‹#›</a:t>
            </a:fld>
            <a:endParaRPr lang="en-US"/>
          </a:p>
        </p:txBody>
      </p:sp>
      <p:sp>
        <p:nvSpPr>
          <p:cNvPr id="5"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48393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9F436ACC-C4B1-424D-8B31-EB6CF01F9BA7}" type="slidenum">
              <a:rPr lang="en-US"/>
              <a:pPr>
                <a:defRPr/>
              </a:pPr>
              <a:t>‹#›</a:t>
            </a:fld>
            <a:endParaRPr lang="en-US"/>
          </a:p>
        </p:txBody>
      </p:sp>
      <p:sp>
        <p:nvSpPr>
          <p:cNvPr id="4"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621109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ECF164F-EE43-E04A-8DBF-9A21971114F1}" type="slidenum">
              <a:rPr lang="en-US"/>
              <a:pPr>
                <a:defRPr/>
              </a:pPr>
              <a:t>‹#›</a:t>
            </a:fld>
            <a:endParaRPr lang="en-US"/>
          </a:p>
        </p:txBody>
      </p:sp>
      <p:sp>
        <p:nvSpPr>
          <p:cNvPr id="7"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490932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C94DBD4-91D4-6646-85B1-DFF9AF19F300}" type="slidenum">
              <a:rPr lang="en-US"/>
              <a:pPr>
                <a:defRPr/>
              </a:pPr>
              <a:t>‹#›</a:t>
            </a:fld>
            <a:endParaRPr lang="en-US"/>
          </a:p>
        </p:txBody>
      </p:sp>
      <p:sp>
        <p:nvSpPr>
          <p:cNvPr id="7"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5510291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4B55D1-7E40-F140-832C-68014354327C}"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07675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29819D5-898E-B344-968D-274D6D86463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9439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9348D75F-6A49-184A-997D-A46DB5BFF6C8}"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004533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3956155-BECD-B94C-B844-A69FA04937C0}" type="slidenum">
              <a:rPr lang="en-US"/>
              <a:pPr>
                <a:defRPr/>
              </a:pPr>
              <a:t>‹#›</a:t>
            </a:fld>
            <a:endParaRPr lang="en-US"/>
          </a:p>
        </p:txBody>
      </p:sp>
      <p:sp>
        <p:nvSpPr>
          <p:cNvPr id="8"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81037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DC080DC4-CA3C-A345-9ECF-57284FD17677}" type="slidenum">
              <a:rPr lang="en-US"/>
              <a:pPr>
                <a:defRPr/>
              </a:pPr>
              <a:t>‹#›</a:t>
            </a:fld>
            <a:endParaRPr lang="en-US"/>
          </a:p>
        </p:txBody>
      </p:sp>
    </p:spTree>
    <p:extLst>
      <p:ext uri="{BB962C8B-B14F-4D97-AF65-F5344CB8AC3E}">
        <p14:creationId xmlns:p14="http://schemas.microsoft.com/office/powerpoint/2010/main" val="3441424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2E369CA-3B70-AD41-BD59-A3EB242D5936}" type="slidenum">
              <a:rPr lang="en-US"/>
              <a:pPr>
                <a:defRPr/>
              </a:pPr>
              <a:t>‹#›</a:t>
            </a:fld>
            <a:endParaRPr lang="en-US"/>
          </a:p>
        </p:txBody>
      </p:sp>
    </p:spTree>
    <p:extLst>
      <p:ext uri="{BB962C8B-B14F-4D97-AF65-F5344CB8AC3E}">
        <p14:creationId xmlns:p14="http://schemas.microsoft.com/office/powerpoint/2010/main" val="2720184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943ADBC-787F-924C-A329-FA064199B538}" type="slidenum">
              <a:rPr lang="en-US"/>
              <a:pPr>
                <a:defRPr/>
              </a:pPr>
              <a:t>‹#›</a:t>
            </a:fld>
            <a:endParaRPr lang="en-US"/>
          </a:p>
        </p:txBody>
      </p:sp>
    </p:spTree>
    <p:extLst>
      <p:ext uri="{BB962C8B-B14F-4D97-AF65-F5344CB8AC3E}">
        <p14:creationId xmlns:p14="http://schemas.microsoft.com/office/powerpoint/2010/main" val="3052979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9CB174B0-1382-A546-AADF-5A34EB184CC8}" type="slidenum">
              <a:rPr lang="en-US"/>
              <a:pPr>
                <a:defRPr/>
              </a:pPr>
              <a:t>‹#›</a:t>
            </a:fld>
            <a:endParaRPr lang="en-US"/>
          </a:p>
        </p:txBody>
      </p:sp>
    </p:spTree>
    <p:extLst>
      <p:ext uri="{BB962C8B-B14F-4D97-AF65-F5344CB8AC3E}">
        <p14:creationId xmlns:p14="http://schemas.microsoft.com/office/powerpoint/2010/main" val="4036617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B74B5A0-570F-6B42-9334-AA4633A7E0C8}" type="slidenum">
              <a:rPr lang="en-US"/>
              <a:pPr>
                <a:defRPr/>
              </a:pPr>
              <a:t>‹#›</a:t>
            </a:fld>
            <a:endParaRPr lang="en-US"/>
          </a:p>
        </p:txBody>
      </p:sp>
    </p:spTree>
    <p:extLst>
      <p:ext uri="{BB962C8B-B14F-4D97-AF65-F5344CB8AC3E}">
        <p14:creationId xmlns:p14="http://schemas.microsoft.com/office/powerpoint/2010/main" val="4323958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C8D933-30D9-D146-973F-1747304DDABF}" type="slidenum">
              <a:rPr lang="en-US"/>
              <a:pPr>
                <a:defRPr/>
              </a:pPr>
              <a:t>‹#›</a:t>
            </a:fld>
            <a:endParaRPr lang="en-US"/>
          </a:p>
        </p:txBody>
      </p:sp>
    </p:spTree>
    <p:extLst>
      <p:ext uri="{BB962C8B-B14F-4D97-AF65-F5344CB8AC3E}">
        <p14:creationId xmlns:p14="http://schemas.microsoft.com/office/powerpoint/2010/main" val="403430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5DF5B0E-79EA-AD4D-8E8F-9E5DBFBE0309}" type="slidenum">
              <a:rPr lang="en-US"/>
              <a:pPr>
                <a:defRPr/>
              </a:pPr>
              <a:t>‹#›</a:t>
            </a:fld>
            <a:endParaRPr lang="en-US"/>
          </a:p>
        </p:txBody>
      </p:sp>
    </p:spTree>
    <p:extLst>
      <p:ext uri="{BB962C8B-B14F-4D97-AF65-F5344CB8AC3E}">
        <p14:creationId xmlns:p14="http://schemas.microsoft.com/office/powerpoint/2010/main" val="9192966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212DFD4-4EDA-D84F-9FFF-D175FC75AA08}" type="slidenum">
              <a:rPr lang="en-US"/>
              <a:pPr>
                <a:defRPr/>
              </a:pPr>
              <a:t>‹#›</a:t>
            </a:fld>
            <a:endParaRPr lang="en-US"/>
          </a:p>
        </p:txBody>
      </p:sp>
    </p:spTree>
    <p:extLst>
      <p:ext uri="{BB962C8B-B14F-4D97-AF65-F5344CB8AC3E}">
        <p14:creationId xmlns:p14="http://schemas.microsoft.com/office/powerpoint/2010/main" val="224758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C10C300-3427-C54F-9E58-AE4EEBA8BAF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0004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31C92D6-DCFE-6547-9F92-EFA4C71E6559}" type="slidenum">
              <a:rPr lang="en-US"/>
              <a:pPr>
                <a:defRPr/>
              </a:pPr>
              <a:t>‹#›</a:t>
            </a:fld>
            <a:endParaRPr lang="en-US"/>
          </a:p>
        </p:txBody>
      </p:sp>
    </p:spTree>
    <p:extLst>
      <p:ext uri="{BB962C8B-B14F-4D97-AF65-F5344CB8AC3E}">
        <p14:creationId xmlns:p14="http://schemas.microsoft.com/office/powerpoint/2010/main" val="22603336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A627336-D588-1E4D-A20A-B4962BB77E71}" type="slidenum">
              <a:rPr lang="en-US"/>
              <a:pPr>
                <a:defRPr/>
              </a:pPr>
              <a:t>‹#›</a:t>
            </a:fld>
            <a:endParaRPr lang="en-US"/>
          </a:p>
        </p:txBody>
      </p:sp>
    </p:spTree>
    <p:extLst>
      <p:ext uri="{BB962C8B-B14F-4D97-AF65-F5344CB8AC3E}">
        <p14:creationId xmlns:p14="http://schemas.microsoft.com/office/powerpoint/2010/main" val="2808619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E50FBE7-7D32-E944-ADD0-AE7414343A00}" type="slidenum">
              <a:rPr lang="en-US"/>
              <a:pPr>
                <a:defRPr/>
              </a:pPr>
              <a:t>‹#›</a:t>
            </a:fld>
            <a:endParaRPr lang="en-US"/>
          </a:p>
        </p:txBody>
      </p:sp>
    </p:spTree>
    <p:extLst>
      <p:ext uri="{BB962C8B-B14F-4D97-AF65-F5344CB8AC3E}">
        <p14:creationId xmlns:p14="http://schemas.microsoft.com/office/powerpoint/2010/main" val="1212705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defRPr/>
            </a:pPr>
            <a:endParaRPr lang="en-US" sz="2400">
              <a:solidFill>
                <a:srgbClr val="FFFFFF"/>
              </a:solidFill>
              <a:effectLst/>
              <a:latin typeface="Arial" charset="0"/>
            </a:endParaRPr>
          </a:p>
        </p:txBody>
      </p:sp>
      <p:sp>
        <p:nvSpPr>
          <p:cNvPr id="5"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type="none" w="sm" len="sm"/>
                <a:tailEnd type="none" w="sm" len="sm"/>
              </a14:hiddenLine>
            </a:ext>
          </a:extLst>
        </p:spPr>
        <p:txBody>
          <a:bodyPr wrap="none" anchor="ctr"/>
          <a:lstStyle/>
          <a:p>
            <a:pPr>
              <a:defRPr/>
            </a:pPr>
            <a:endParaRPr lang="en-US"/>
          </a:p>
        </p:txBody>
      </p:sp>
      <p:sp>
        <p:nvSpPr>
          <p:cNvPr id="6"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0"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1"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037"/>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14" name="Rectangle 1038"/>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15" name="Rectangle 1039"/>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C384B2DD-E510-E74B-96EB-0D5A77EB0544}" type="slidenum">
              <a:rPr lang="en-US"/>
              <a:pPr>
                <a:defRPr/>
              </a:pPr>
              <a:t>‹#›</a:t>
            </a:fld>
            <a:endParaRPr lang="en-US"/>
          </a:p>
        </p:txBody>
      </p:sp>
    </p:spTree>
    <p:extLst>
      <p:ext uri="{BB962C8B-B14F-4D97-AF65-F5344CB8AC3E}">
        <p14:creationId xmlns:p14="http://schemas.microsoft.com/office/powerpoint/2010/main" val="4019484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54E5D6E-D0C8-7A40-A364-B448A521B9BE}" type="slidenum">
              <a:rPr lang="en-US"/>
              <a:pPr>
                <a:defRPr/>
              </a:pPr>
              <a:t>‹#›</a:t>
            </a:fld>
            <a:endParaRPr lang="en-US"/>
          </a:p>
        </p:txBody>
      </p:sp>
    </p:spTree>
    <p:extLst>
      <p:ext uri="{BB962C8B-B14F-4D97-AF65-F5344CB8AC3E}">
        <p14:creationId xmlns:p14="http://schemas.microsoft.com/office/powerpoint/2010/main" val="1434252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67A744E-668C-F346-9C6E-08966CFAB061}" type="slidenum">
              <a:rPr lang="en-US"/>
              <a:pPr>
                <a:defRPr/>
              </a:pPr>
              <a:t>‹#›</a:t>
            </a:fld>
            <a:endParaRPr lang="en-US"/>
          </a:p>
        </p:txBody>
      </p:sp>
    </p:spTree>
    <p:extLst>
      <p:ext uri="{BB962C8B-B14F-4D97-AF65-F5344CB8AC3E}">
        <p14:creationId xmlns:p14="http://schemas.microsoft.com/office/powerpoint/2010/main" val="35590226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B5FEDB24-D1B3-674F-97FB-8F13E3381648}" type="slidenum">
              <a:rPr lang="en-US"/>
              <a:pPr>
                <a:defRPr/>
              </a:pPr>
              <a:t>‹#›</a:t>
            </a:fld>
            <a:endParaRPr lang="en-US"/>
          </a:p>
        </p:txBody>
      </p:sp>
    </p:spTree>
    <p:extLst>
      <p:ext uri="{BB962C8B-B14F-4D97-AF65-F5344CB8AC3E}">
        <p14:creationId xmlns:p14="http://schemas.microsoft.com/office/powerpoint/2010/main" val="4201418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Footer Placeholder 7"/>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Slide Number Placeholder 8"/>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CE47A2A7-213B-C047-A5DC-35363E87F1E7}" type="slidenum">
              <a:rPr lang="en-US"/>
              <a:pPr>
                <a:defRPr/>
              </a:pPr>
              <a:t>‹#›</a:t>
            </a:fld>
            <a:endParaRPr lang="en-US"/>
          </a:p>
        </p:txBody>
      </p:sp>
    </p:spTree>
    <p:extLst>
      <p:ext uri="{BB962C8B-B14F-4D97-AF65-F5344CB8AC3E}">
        <p14:creationId xmlns:p14="http://schemas.microsoft.com/office/powerpoint/2010/main" val="3298268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Footer Placeholder 3"/>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Slide Number Placeholder 4"/>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472F947-B802-2842-99D7-35651D6C6762}" type="slidenum">
              <a:rPr lang="en-US"/>
              <a:pPr>
                <a:defRPr/>
              </a:pPr>
              <a:t>‹#›</a:t>
            </a:fld>
            <a:endParaRPr lang="en-US"/>
          </a:p>
        </p:txBody>
      </p:sp>
    </p:spTree>
    <p:extLst>
      <p:ext uri="{BB962C8B-B14F-4D97-AF65-F5344CB8AC3E}">
        <p14:creationId xmlns:p14="http://schemas.microsoft.com/office/powerpoint/2010/main" val="2907420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3" name="Footer Placeholder 2"/>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Slide Number Placeholder 3"/>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601F576E-AA25-234E-80E1-95DCC62A943B}" type="slidenum">
              <a:rPr lang="en-US"/>
              <a:pPr>
                <a:defRPr/>
              </a:pPr>
              <a:t>‹#›</a:t>
            </a:fld>
            <a:endParaRPr lang="en-US"/>
          </a:p>
        </p:txBody>
      </p:sp>
    </p:spTree>
    <p:extLst>
      <p:ext uri="{BB962C8B-B14F-4D97-AF65-F5344CB8AC3E}">
        <p14:creationId xmlns:p14="http://schemas.microsoft.com/office/powerpoint/2010/main" val="3050600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5A1BA4F-1734-004D-9D38-5505051614C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0583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83DE292-2983-E845-92AE-5D81209C8F70}" type="slidenum">
              <a:rPr lang="en-US"/>
              <a:pPr>
                <a:defRPr/>
              </a:pPr>
              <a:t>‹#›</a:t>
            </a:fld>
            <a:endParaRPr lang="en-US"/>
          </a:p>
        </p:txBody>
      </p:sp>
    </p:spTree>
    <p:extLst>
      <p:ext uri="{BB962C8B-B14F-4D97-AF65-F5344CB8AC3E}">
        <p14:creationId xmlns:p14="http://schemas.microsoft.com/office/powerpoint/2010/main" val="1383851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A0BD310A-FFA7-7946-9ABF-28090F5AE3B1}" type="slidenum">
              <a:rPr lang="en-US"/>
              <a:pPr>
                <a:defRPr/>
              </a:pPr>
              <a:t>‹#›</a:t>
            </a:fld>
            <a:endParaRPr lang="en-US"/>
          </a:p>
        </p:txBody>
      </p:sp>
    </p:spTree>
    <p:extLst>
      <p:ext uri="{BB962C8B-B14F-4D97-AF65-F5344CB8AC3E}">
        <p14:creationId xmlns:p14="http://schemas.microsoft.com/office/powerpoint/2010/main" val="21774955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974CD98B-26DD-2341-B612-1F8DE935B09C}" type="slidenum">
              <a:rPr lang="en-US"/>
              <a:pPr>
                <a:defRPr/>
              </a:pPr>
              <a:t>‹#›</a:t>
            </a:fld>
            <a:endParaRPr lang="en-US"/>
          </a:p>
        </p:txBody>
      </p:sp>
    </p:spTree>
    <p:extLst>
      <p:ext uri="{BB962C8B-B14F-4D97-AF65-F5344CB8AC3E}">
        <p14:creationId xmlns:p14="http://schemas.microsoft.com/office/powerpoint/2010/main" val="29582223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5F5B98B3-8364-D341-BB0F-B9A5E0618CA0}" type="slidenum">
              <a:rPr lang="en-US"/>
              <a:pPr>
                <a:defRPr/>
              </a:pPr>
              <a:t>‹#›</a:t>
            </a:fld>
            <a:endParaRPr lang="en-US"/>
          </a:p>
        </p:txBody>
      </p:sp>
    </p:spTree>
    <p:extLst>
      <p:ext uri="{BB962C8B-B14F-4D97-AF65-F5344CB8AC3E}">
        <p14:creationId xmlns:p14="http://schemas.microsoft.com/office/powerpoint/2010/main" val="14445515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F947FCC-2BCF-7342-84C4-810C03D8EC00}" type="slidenum">
              <a:rPr lang="en-US"/>
              <a:pPr>
                <a:defRPr/>
              </a:pPr>
              <a:t>‹#›</a:t>
            </a:fld>
            <a:endParaRPr lang="en-US"/>
          </a:p>
        </p:txBody>
      </p:sp>
    </p:spTree>
    <p:extLst>
      <p:ext uri="{BB962C8B-B14F-4D97-AF65-F5344CB8AC3E}">
        <p14:creationId xmlns:p14="http://schemas.microsoft.com/office/powerpoint/2010/main" val="23187943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34D7A323-735C-664C-9193-31B11E883274}"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3054141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7F3FA6B5-88B2-454F-80B5-EF6023AAA0EB}"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3917463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03FF0EE-5E20-8F40-B127-B797AEBA8AB8}"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1651752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6BD251B-305D-3846-8246-0962A549338E}"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493101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2CEF313-16C3-0644-8D48-01987C29AA9F}"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4997202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10.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theme" Target="../theme/theme11.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2.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slideLayout" Target="../slideLayouts/slideLayout128.xml"/><Relationship Id="rId13" Type="http://schemas.openxmlformats.org/officeDocument/2006/relationships/theme" Target="../theme/theme13.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slideLayout" Target="../slideLayouts/slideLayout140.xml"/><Relationship Id="rId13" Type="http://schemas.openxmlformats.org/officeDocument/2006/relationships/theme" Target="../theme/theme14.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theme" Target="../theme/theme15.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png"/><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theme" Target="../theme/theme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theme" Target="../theme/theme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8.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9.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521E94FD-DB1E-F145-88EA-5C026183F2B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23"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 id="214748534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defRPr/>
            </a:pPr>
            <a:endParaRPr lang="en-US" sz="2400">
              <a:solidFill>
                <a:srgbClr val="FFFFFF"/>
              </a:solidFill>
              <a:effectLst/>
              <a:latin typeface="Arial" charset="0"/>
            </a:endParaRPr>
          </a:p>
        </p:txBody>
      </p:sp>
      <p:sp>
        <p:nvSpPr>
          <p:cNvPr id="192515" name="Freeform 3"/>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type="none" w="sm" len="sm"/>
                <a:tailEnd type="none" w="sm" len="sm"/>
              </a14:hiddenLine>
            </a:ext>
          </a:extLst>
        </p:spPr>
        <p:txBody>
          <a:bodyPr wrap="none" anchor="ctr"/>
          <a:lstStyle/>
          <a:p>
            <a:pPr>
              <a:defRPr/>
            </a:pPr>
            <a:endParaRPr lang="en-US"/>
          </a:p>
        </p:txBody>
      </p:sp>
      <p:sp>
        <p:nvSpPr>
          <p:cNvPr id="192516" name="Freeform 4"/>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17" name="Freeform 5"/>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18" name="Freeform 6"/>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19" name="Freeform 7"/>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20" name="Freeform 8"/>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21" name="Freeform 9"/>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22" name="Freeform 10"/>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3604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04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FFFFFF"/>
                </a:solidFill>
                <a:effectLst/>
                <a:latin typeface="Times New Roman"/>
              </a:defRPr>
            </a:lvl1pPr>
          </a:lstStyle>
          <a:p>
            <a:pPr>
              <a:defRPr/>
            </a:pPr>
            <a:endParaRPr lang="en-US"/>
          </a:p>
        </p:txBody>
      </p:sp>
      <p:sp>
        <p:nvSpPr>
          <p:cNvPr id="3604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FFFFFF"/>
                </a:solidFill>
                <a:effectLst/>
                <a:latin typeface="Times New Roman"/>
              </a:defRPr>
            </a:lvl1pPr>
          </a:lstStyle>
          <a:p>
            <a:pPr>
              <a:defRPr/>
            </a:pPr>
            <a:endParaRPr lang="en-US"/>
          </a:p>
        </p:txBody>
      </p:sp>
      <p:sp>
        <p:nvSpPr>
          <p:cNvPr id="3604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FFFFFF"/>
                </a:solidFill>
                <a:effectLst/>
                <a:latin typeface="Times New Roman"/>
              </a:defRPr>
            </a:lvl1pPr>
          </a:lstStyle>
          <a:p>
            <a:pPr>
              <a:defRPr/>
            </a:pPr>
            <a:fld id="{89D7E362-3916-6443-B52D-900A899F7A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A68AC5FE-0646-3247-8BD0-FF98CD5DA9B2}" type="slidenum">
              <a:rPr lang="en-US"/>
              <a:pPr>
                <a:defRPr/>
              </a:pPr>
              <a:t>‹#›</a:t>
            </a:fld>
            <a:endParaRPr lang="en-US"/>
          </a:p>
        </p:txBody>
      </p:sp>
      <p:grpSp>
        <p:nvGrpSpPr>
          <p:cNvPr id="106500" name="Group 4"/>
          <p:cNvGrpSpPr>
            <a:grpSpLocks/>
          </p:cNvGrpSpPr>
          <p:nvPr/>
        </p:nvGrpSpPr>
        <p:grpSpPr bwMode="auto">
          <a:xfrm>
            <a:off x="0" y="0"/>
            <a:ext cx="9140825" cy="6850063"/>
            <a:chOff x="0" y="0"/>
            <a:chExt cx="5758" cy="4315"/>
          </a:xfrm>
        </p:grpSpPr>
        <p:grpSp>
          <p:nvGrpSpPr>
            <p:cNvPr id="10650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B00DE396-5D8E-AF42-81FE-3CBB490D40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01" r:id="rId1"/>
    <p:sldLayoutId id="2147485402" r:id="rId2"/>
    <p:sldLayoutId id="2147485403" r:id="rId3"/>
    <p:sldLayoutId id="2147485404" r:id="rId4"/>
    <p:sldLayoutId id="2147485405" r:id="rId5"/>
    <p:sldLayoutId id="2147485406" r:id="rId6"/>
    <p:sldLayoutId id="2147485407" r:id="rId7"/>
    <p:sldLayoutId id="2147485408" r:id="rId8"/>
    <p:sldLayoutId id="2147485409" r:id="rId9"/>
    <p:sldLayoutId id="2147485410" r:id="rId10"/>
    <p:sldLayoutId id="2147485411"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A3E0A16-EFBE-7143-B447-3D3606468234}" type="slidenum">
              <a:rPr lang="en-US"/>
              <a:pPr>
                <a:defRPr/>
              </a:pPr>
              <a:t>‹#›</a:t>
            </a:fld>
            <a:endParaRPr lang="en-US"/>
          </a:p>
        </p:txBody>
      </p:sp>
      <p:grpSp>
        <p:nvGrpSpPr>
          <p:cNvPr id="147460" name="Group 4"/>
          <p:cNvGrpSpPr>
            <a:grpSpLocks/>
          </p:cNvGrpSpPr>
          <p:nvPr/>
        </p:nvGrpSpPr>
        <p:grpSpPr bwMode="auto">
          <a:xfrm>
            <a:off x="0" y="0"/>
            <a:ext cx="9140825" cy="6850063"/>
            <a:chOff x="0" y="0"/>
            <a:chExt cx="5758" cy="4315"/>
          </a:xfrm>
        </p:grpSpPr>
        <p:grpSp>
          <p:nvGrpSpPr>
            <p:cNvPr id="14746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72"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 id="214748542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Arial" charset="0"/>
              </a:defRPr>
            </a:lvl1pPr>
          </a:lstStyle>
          <a:p>
            <a:pPr>
              <a:defRPr/>
            </a:pPr>
            <a:fld id="{310E4934-0A42-B945-A828-C3AFE7B700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73"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 id="21474854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870955107"/>
      </p:ext>
    </p:extLst>
  </p:cSld>
  <p:clrMap bg1="lt1" tx1="dk1" bg2="lt2" tx2="dk2" accent1="accent1" accent2="accent2" accent3="accent3" accent4="accent4" accent5="accent5" accent6="accent6" hlink="hlink" folHlink="folHlink"/>
  <p:sldLayoutIdLst>
    <p:sldLayoutId id="2147485486" r:id="rId1"/>
    <p:sldLayoutId id="2147485487" r:id="rId2"/>
    <p:sldLayoutId id="2147485488" r:id="rId3"/>
    <p:sldLayoutId id="2147485489" r:id="rId4"/>
    <p:sldLayoutId id="2147485490" r:id="rId5"/>
    <p:sldLayoutId id="2147485491" r:id="rId6"/>
    <p:sldLayoutId id="2147485492" r:id="rId7"/>
    <p:sldLayoutId id="2147485493" r:id="rId8"/>
    <p:sldLayoutId id="2147485494" r:id="rId9"/>
    <p:sldLayoutId id="2147485495" r:id="rId10"/>
    <p:sldLayoutId id="214748549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0"/>
            <a:ext cx="9144000" cy="6856413"/>
            <a:chOff x="0" y="0"/>
            <a:chExt cx="5760" cy="4319"/>
          </a:xfrm>
        </p:grpSpPr>
        <p:sp>
          <p:nvSpPr>
            <p:cNvPr id="27136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6" name="Freeform 1030"/>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8" name="Freeform 1032"/>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9" name="Freeform 1033"/>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1" name="Freeform 1035"/>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3" name="Freeform 1037"/>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5" name="Freeform 1039"/>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9" name="Freeform 1043"/>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1" name="Freeform 1045"/>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5" name="Freeform 1049"/>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8" name="Freeform 1052"/>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0" name="Freeform 1054"/>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nvGrpSpPr>
            <p:cNvPr id="14380" name="Group 1063"/>
            <p:cNvGrpSpPr>
              <a:grpSpLocks/>
            </p:cNvGrpSpPr>
            <p:nvPr userDrawn="1"/>
          </p:nvGrpSpPr>
          <p:grpSpPr bwMode="auto">
            <a:xfrm>
              <a:off x="0" y="1632"/>
              <a:ext cx="5758" cy="1858"/>
              <a:chOff x="0" y="1632"/>
              <a:chExt cx="5758" cy="1858"/>
            </a:xfrm>
          </p:grpSpPr>
          <p:sp>
            <p:nvSpPr>
              <p:cNvPr id="27140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40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grpSp>
      <p:sp>
        <p:nvSpPr>
          <p:cNvPr id="27140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140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140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7140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7140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Arial" charset="0"/>
                <a:cs typeface="Geneva" charset="0"/>
              </a:defRPr>
            </a:lvl1pPr>
          </a:lstStyle>
          <a:p>
            <a:pPr>
              <a:defRPr/>
            </a:pPr>
            <a:fld id="{599245CD-7F2D-2247-A3FE-CBC7E07EB3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42" r:id="rId1"/>
    <p:sldLayoutId id="2147485343" r:id="rId2"/>
    <p:sldLayoutId id="2147485344" r:id="rId3"/>
    <p:sldLayoutId id="2147485345" r:id="rId4"/>
    <p:sldLayoutId id="2147485346" r:id="rId5"/>
    <p:sldLayoutId id="2147485347" r:id="rId6"/>
    <p:sldLayoutId id="2147485348" r:id="rId7"/>
    <p:sldLayoutId id="2147485349" r:id="rId8"/>
    <p:sldLayoutId id="2147485350" r:id="rId9"/>
    <p:sldLayoutId id="214748535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23449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34500" name="Freeform 1028"/>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23450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cs typeface="Geneva" charset="0"/>
              </a:defRPr>
            </a:lvl1pPr>
          </a:lstStyle>
          <a:p>
            <a:pPr>
              <a:defRPr/>
            </a:pPr>
            <a:fld id="{C2C27AA4-167B-0946-84CA-1E09495828F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52" r:id="rId1"/>
    <p:sldLayoutId id="2147485353" r:id="rId2"/>
    <p:sldLayoutId id="2147485354" r:id="rId3"/>
    <p:sldLayoutId id="2147485355" r:id="rId4"/>
    <p:sldLayoutId id="2147485356" r:id="rId5"/>
    <p:sldLayoutId id="2147485357" r:id="rId6"/>
    <p:sldLayoutId id="2147485358" r:id="rId7"/>
    <p:sldLayoutId id="2147485359" r:id="rId8"/>
    <p:sldLayoutId id="2147485360" r:id="rId9"/>
    <p:sldLayoutId id="214748536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Arial" charset="0"/>
                <a:cs typeface="Geneva" charset="0"/>
              </a:defRPr>
            </a:lvl1pPr>
          </a:lstStyle>
          <a:p>
            <a:pPr>
              <a:defRPr/>
            </a:pPr>
            <a:fld id="{2B233178-7C99-E544-80B0-5D866050F8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2B73C1BA-1949-6A46-9DD9-D4BA8300AB76}" type="slidenum">
              <a:rPr lang="en-US"/>
              <a:pPr>
                <a:defRPr/>
              </a:pPr>
              <a:t>‹#›</a:t>
            </a:fld>
            <a:endParaRPr lang="en-US"/>
          </a:p>
        </p:txBody>
      </p:sp>
      <p:grpSp>
        <p:nvGrpSpPr>
          <p:cNvPr id="49156" name="Group 4"/>
          <p:cNvGrpSpPr>
            <a:grpSpLocks/>
          </p:cNvGrpSpPr>
          <p:nvPr/>
        </p:nvGrpSpPr>
        <p:grpSpPr bwMode="auto">
          <a:xfrm>
            <a:off x="0" y="0"/>
            <a:ext cx="9140825" cy="6850063"/>
            <a:chOff x="0" y="0"/>
            <a:chExt cx="5758" cy="4315"/>
          </a:xfrm>
        </p:grpSpPr>
        <p:grpSp>
          <p:nvGrpSpPr>
            <p:cNvPr id="4916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2E027F7C-35DA-9D4A-9F28-77CEB8DE3D1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F7BB2B33-7B14-B44E-B373-AD072473E406}" type="slidenum">
              <a:rPr lang="en-US"/>
              <a:pPr>
                <a:defRPr/>
              </a:pPr>
              <a:t>‹#›</a:t>
            </a:fld>
            <a:endParaRPr lang="en-US"/>
          </a:p>
        </p:txBody>
      </p:sp>
      <p:grpSp>
        <p:nvGrpSpPr>
          <p:cNvPr id="53252" name="Group 4"/>
          <p:cNvGrpSpPr>
            <a:grpSpLocks/>
          </p:cNvGrpSpPr>
          <p:nvPr/>
        </p:nvGrpSpPr>
        <p:grpSpPr bwMode="auto">
          <a:xfrm>
            <a:off x="0" y="0"/>
            <a:ext cx="9140825" cy="6850063"/>
            <a:chOff x="0" y="0"/>
            <a:chExt cx="5758" cy="4315"/>
          </a:xfrm>
        </p:grpSpPr>
        <p:grpSp>
          <p:nvGrpSpPr>
            <p:cNvPr id="5325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2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 id="2147485385" r:id="rId12"/>
    <p:sldLayoutId id="2147485386" r:id="rId13"/>
    <p:sldLayoutId id="214748538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9E16DA9F-452D-6D43-A5A1-3EB75C9EF8C2}" type="slidenum">
              <a:rPr lang="en-US"/>
              <a:pPr>
                <a:defRPr/>
              </a:pPr>
              <a:t>‹#›</a:t>
            </a:fld>
            <a:endParaRPr lang="en-US"/>
          </a:p>
        </p:txBody>
      </p:sp>
      <p:grpSp>
        <p:nvGrpSpPr>
          <p:cNvPr id="68612" name="Group 4"/>
          <p:cNvGrpSpPr>
            <a:grpSpLocks/>
          </p:cNvGrpSpPr>
          <p:nvPr/>
        </p:nvGrpSpPr>
        <p:grpSpPr bwMode="auto">
          <a:xfrm>
            <a:off x="0" y="0"/>
            <a:ext cx="9140825" cy="6850063"/>
            <a:chOff x="0" y="0"/>
            <a:chExt cx="5758" cy="4315"/>
          </a:xfrm>
        </p:grpSpPr>
        <p:grpSp>
          <p:nvGrpSpPr>
            <p:cNvPr id="6861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0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047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25" r:id="rId1"/>
    <p:sldLayoutId id="2147485426" r:id="rId2"/>
    <p:sldLayoutId id="2147485427" r:id="rId3"/>
    <p:sldLayoutId id="2147485428" r:id="rId4"/>
    <p:sldLayoutId id="2147485429" r:id="rId5"/>
    <p:sldLayoutId id="2147485430" r:id="rId6"/>
    <p:sldLayoutId id="2147485431" r:id="rId7"/>
    <p:sldLayoutId id="2147485432" r:id="rId8"/>
    <p:sldLayoutId id="2147485433" r:id="rId9"/>
    <p:sldLayoutId id="2147485434" r:id="rId10"/>
    <p:sldLayoutId id="2147485435" r:id="rId11"/>
    <p:sldLayoutId id="214748543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effectLst/>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effectLst/>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effectLst/>
                <a:latin typeface="Arial" charset="0"/>
              </a:defRPr>
            </a:lvl1pPr>
          </a:lstStyle>
          <a:p>
            <a:pPr>
              <a:defRPr/>
            </a:pPr>
            <a:fld id="{5251B54B-163C-0349-800C-66C8FD94E7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8.jpeg"/><Relationship Id="rId1" Type="http://schemas.openxmlformats.org/officeDocument/2006/relationships/themeOverride" Target="../theme/themeOverride1.xml"/><Relationship Id="rId2"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 Id="rId3"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 Id="rId3"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3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3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3.xml"/><Relationship Id="rId3"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 Id="rId3"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 Id="rId3"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3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53.JP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65.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78.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3.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1.xml"/><Relationship Id="rId3"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2.xml"/><Relationship Id="rId3" Type="http://schemas.openxmlformats.org/officeDocument/2006/relationships/image" Target="../media/image70.emf"/></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jpeg"/><Relationship Id="rId1" Type="http://schemas.openxmlformats.org/officeDocument/2006/relationships/slideLayout" Target="../slideLayouts/slideLayout95.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94.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5.xml"/><Relationship Id="rId3" Type="http://schemas.openxmlformats.org/officeDocument/2006/relationships/image" Target="../media/image7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6.xml"/><Relationship Id="rId3" Type="http://schemas.openxmlformats.org/officeDocument/2006/relationships/image" Target="../media/image7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80.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7.xml"/><Relationship Id="rId3" Type="http://schemas.openxmlformats.org/officeDocument/2006/relationships/image" Target="../media/image8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8.xml"/><Relationship Id="rId3" Type="http://schemas.openxmlformats.org/officeDocument/2006/relationships/image" Target="../media/image8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9.xml"/><Relationship Id="rId3" Type="http://schemas.openxmlformats.org/officeDocument/2006/relationships/image" Target="../media/image8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0.xml"/><Relationship Id="rId3" Type="http://schemas.openxmlformats.org/officeDocument/2006/relationships/image" Target="../media/image8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1.xml"/><Relationship Id="rId3" Type="http://schemas.openxmlformats.org/officeDocument/2006/relationships/image" Target="../media/image8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2.xml"/><Relationship Id="rId3" Type="http://schemas.openxmlformats.org/officeDocument/2006/relationships/image" Target="../media/image8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106.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230" name="Rectangle 6"/>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solidFill>
                <a:srgbClr val="FFFFFF"/>
              </a:solidFill>
              <a:latin typeface="Garamond" pitchFamily="-105" charset="0"/>
            </a:endParaRPr>
          </a:p>
        </p:txBody>
      </p:sp>
      <p:pic>
        <p:nvPicPr>
          <p:cNvPr id="175107" name="Picture 1" descr="walls-of-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50" y="0"/>
            <a:ext cx="9144000" cy="59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Rectangle 7"/>
          <p:cNvSpPr>
            <a:spLocks noGrp="1" noChangeArrowheads="1"/>
          </p:cNvSpPr>
          <p:nvPr>
            <p:ph type="ctrTitle"/>
          </p:nvPr>
        </p:nvSpPr>
        <p:spPr>
          <a:xfrm>
            <a:off x="59149" y="252991"/>
            <a:ext cx="9093201" cy="1308075"/>
          </a:xfrm>
        </p:spPr>
        <p:txBody>
          <a:bodyPr/>
          <a:lstStyle/>
          <a:p>
            <a:pPr eaLnBrk="1" hangingPunct="1">
              <a:defRPr/>
            </a:pPr>
            <a:r>
              <a:rPr lang="si-LK" sz="4000" dirty="0">
                <a:latin typeface="Arial"/>
                <a:ea typeface="ＭＳ Ｐゴシック" charset="0"/>
                <a:cs typeface="Arial"/>
              </a:rPr>
              <a:t>යෙරුසලම ශුද්ධ නගරය</a:t>
            </a:r>
            <a:endParaRPr lang="en-US" sz="4000" dirty="0">
              <a:latin typeface="Arial"/>
              <a:ea typeface="ＭＳ Ｐゴシック" charset="0"/>
              <a:cs typeface="Arial"/>
            </a:endParaRPr>
          </a:p>
        </p:txBody>
      </p:sp>
      <p:sp>
        <p:nvSpPr>
          <p:cNvPr id="8" name="Rectangle 7"/>
          <p:cNvSpPr>
            <a:spLocks noChangeArrowheads="1"/>
          </p:cNvSpPr>
          <p:nvPr/>
        </p:nvSpPr>
        <p:spPr bwMode="auto">
          <a:xfrm>
            <a:off x="0" y="5972372"/>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lnSpc>
                <a:spcPct val="150000"/>
              </a:lnSpc>
              <a:spcBef>
                <a:spcPct val="20000"/>
              </a:spcBef>
              <a:spcAft>
                <a:spcPts val="0"/>
              </a:spcAft>
              <a:buClr>
                <a:srgbClr val="FFCC00"/>
              </a:buClr>
              <a:buSzPct val="70000"/>
              <a:buFont typeface="Wingdings" charset="0"/>
              <a:buNone/>
              <a:defRPr/>
            </a:pPr>
            <a:r>
              <a:rPr lang="si-LK" sz="1600" b="1" kern="0" dirty="0">
                <a:solidFill>
                  <a:srgbClr val="FFFFFF"/>
                </a:solidFill>
                <a:effectLst>
                  <a:outerShdw blurRad="38100" dist="38100" dir="2700000" algn="tl">
                    <a:srgbClr val="000000"/>
                  </a:outerShdw>
                </a:effectLst>
                <a:latin typeface="Arial"/>
                <a:cs typeface="Arial"/>
              </a:rPr>
              <a:t>ආචාර්ය</a:t>
            </a:r>
            <a:r>
              <a:rPr lang="en-US" sz="1600" b="1" kern="0" dirty="0">
                <a:solidFill>
                  <a:srgbClr val="FFFFFF"/>
                </a:solidFill>
                <a:effectLst>
                  <a:outerShdw blurRad="38100" dist="38100" dir="2700000" algn="tl">
                    <a:srgbClr val="000000"/>
                  </a:outerShdw>
                </a:effectLst>
                <a:latin typeface="Arial"/>
                <a:cs typeface="Arial"/>
              </a:rPr>
              <a:t>.</a:t>
            </a:r>
            <a:r>
              <a:rPr lang="si-LK" sz="1600" b="1" kern="0" dirty="0">
                <a:solidFill>
                  <a:srgbClr val="FFFFFF"/>
                </a:solidFill>
                <a:effectLst>
                  <a:outerShdw blurRad="38100" dist="38100" dir="2700000" algn="tl">
                    <a:srgbClr val="000000"/>
                  </a:outerShdw>
                </a:effectLst>
                <a:latin typeface="Arial"/>
                <a:cs typeface="Arial"/>
              </a:rPr>
              <a:t> රික් ග්රිෆිත්, සිංගප්පූරු බයිබල් විශ්වවිද්‍යාලය </a:t>
            </a:r>
            <a:r>
              <a:rPr lang="en-US" sz="1600" b="1" kern="0" dirty="0">
                <a:solidFill>
                  <a:srgbClr val="FFFFFF"/>
                </a:solidFill>
                <a:effectLst>
                  <a:outerShdw blurRad="38100" dist="38100" dir="2700000" algn="tl">
                    <a:srgbClr val="000000"/>
                  </a:outerShdw>
                </a:effectLst>
                <a:latin typeface="Arial"/>
                <a:cs typeface="Arial"/>
              </a:rPr>
              <a:t/>
            </a:r>
            <a:br>
              <a:rPr lang="en-US" sz="1600" b="1" kern="0" dirty="0">
                <a:solidFill>
                  <a:srgbClr val="FFFFFF"/>
                </a:solidFill>
                <a:effectLst>
                  <a:outerShdw blurRad="38100" dist="38100" dir="2700000" algn="tl">
                    <a:srgbClr val="000000"/>
                  </a:outerShdw>
                </a:effectLst>
                <a:latin typeface="Arial"/>
                <a:cs typeface="Arial"/>
              </a:rPr>
            </a:br>
            <a:r>
              <a:rPr lang="en-US" sz="18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22" y="635389"/>
            <a:ext cx="9144000" cy="618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7" name="Rectangle 3"/>
          <p:cNvSpPr>
            <a:spLocks noGrp="1" noRot="1" noChangeArrowheads="1"/>
          </p:cNvSpPr>
          <p:nvPr>
            <p:ph type="title" idx="4294967295"/>
          </p:nvPr>
        </p:nvSpPr>
        <p:spPr>
          <a:xfrm>
            <a:off x="31322" y="-18522"/>
            <a:ext cx="8501118" cy="694776"/>
          </a:xfrm>
          <a:solidFill>
            <a:srgbClr val="FF0000"/>
          </a:solidFill>
          <a:ln>
            <a:solidFill>
              <a:schemeClr val="bg2"/>
            </a:solidFill>
          </a:ln>
        </p:spPr>
        <p:txBody>
          <a:bodyPr/>
          <a:lstStyle/>
          <a:p>
            <a:pPr eaLnBrk="1" hangingPunct="1">
              <a:defRPr/>
            </a:pPr>
            <a:r>
              <a:rPr lang="si-LK" sz="2400" dirty="0">
                <a:solidFill>
                  <a:srgbClr val="FFFFFF"/>
                </a:solidFill>
                <a:latin typeface="Arial"/>
                <a:ea typeface="ＭＳ Ｐゴシック" charset="0"/>
                <a:cs typeface="Arial"/>
              </a:rPr>
              <a:t>යෙරුසලමේ උපාය මාර්ගික පිහිටීම</a:t>
            </a:r>
            <a:endParaRPr lang="en-US" sz="2400" dirty="0">
              <a:solidFill>
                <a:srgbClr val="FFFFFF"/>
              </a:solidFill>
              <a:latin typeface="Arial"/>
              <a:ea typeface="ＭＳ Ｐゴシック" charset="0"/>
              <a:cs typeface="Arial"/>
            </a:endParaRPr>
          </a:p>
        </p:txBody>
      </p:sp>
      <p:sp>
        <p:nvSpPr>
          <p:cNvPr id="193539" name="Oval 4"/>
          <p:cNvSpPr>
            <a:spLocks noChangeArrowheads="1"/>
          </p:cNvSpPr>
          <p:nvPr/>
        </p:nvSpPr>
        <p:spPr bwMode="auto">
          <a:xfrm>
            <a:off x="5572301" y="3465002"/>
            <a:ext cx="1157228" cy="1905000"/>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pPr>
            <a:endParaRPr lang="en-US" sz="1800">
              <a:solidFill>
                <a:srgbClr val="FF0000"/>
              </a:solidFill>
              <a:effectLst/>
              <a:latin typeface="Arial" charset="0"/>
              <a:cs typeface="Arial" charset="0"/>
            </a:endParaRPr>
          </a:p>
        </p:txBody>
      </p:sp>
      <p:sp>
        <p:nvSpPr>
          <p:cNvPr id="277509" name="AutoShape 5"/>
          <p:cNvSpPr>
            <a:spLocks noChangeArrowheads="1"/>
          </p:cNvSpPr>
          <p:nvPr/>
        </p:nvSpPr>
        <p:spPr bwMode="auto">
          <a:xfrm rot="3411024">
            <a:off x="4884711" y="2513769"/>
            <a:ext cx="1339000" cy="68902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77510" name="AutoShape 6"/>
          <p:cNvSpPr>
            <a:spLocks noChangeArrowheads="1"/>
          </p:cNvSpPr>
          <p:nvPr/>
        </p:nvSpPr>
        <p:spPr bwMode="auto">
          <a:xfrm rot="19008482" flipV="1">
            <a:off x="4099493" y="5458059"/>
            <a:ext cx="1572707" cy="7742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77511" name="Rectangle 7"/>
          <p:cNvSpPr>
            <a:spLocks noChangeArrowheads="1"/>
          </p:cNvSpPr>
          <p:nvPr/>
        </p:nvSpPr>
        <p:spPr bwMode="auto">
          <a:xfrm>
            <a:off x="-1" y="4158241"/>
            <a:ext cx="4211961" cy="2079071"/>
          </a:xfrm>
          <a:prstGeom prst="rect">
            <a:avLst/>
          </a:prstGeom>
          <a:solidFill>
            <a:schemeClr val="bg1"/>
          </a:solidFill>
          <a:ln w="9525">
            <a:noFill/>
            <a:miter lim="800000"/>
            <a:headEnd/>
            <a:tailEnd/>
          </a:ln>
          <a:effectLst/>
        </p:spPr>
        <p:txBody>
          <a:bodyPr anchor="b"/>
          <a:lstStyle/>
          <a:p>
            <a:pPr marL="169863" eaLnBrk="1" fontAlgn="base" hangingPunct="1">
              <a:spcBef>
                <a:spcPct val="20000"/>
              </a:spcBef>
              <a:buClr>
                <a:schemeClr val="hlink"/>
              </a:buClr>
              <a:buSzPct val="70000"/>
              <a:buFont typeface="Wingdings" charset="0"/>
              <a:buNone/>
              <a:defRPr/>
            </a:pPr>
            <a:r>
              <a:rPr lang="si-LK" sz="2000" dirty="0">
                <a:effectLst>
                  <a:outerShdw blurRad="38100" dist="38100" dir="2700000" algn="tl">
                    <a:srgbClr val="000000"/>
                  </a:outerShdw>
                </a:effectLst>
                <a:latin typeface="Arial"/>
                <a:cs typeface="Arial"/>
              </a:rPr>
              <a:t>දෙවියන් වහන්සේ තම අරමුණු සඳහා මූලෝපායික ස්ථානයක ඔබ තැබුවේ කෙසේද?</a:t>
            </a:r>
            <a:endParaRPr lang="en-US" sz="2000" dirty="0">
              <a:effectLst>
                <a:outerShdw blurRad="38100" dist="38100" dir="2700000" algn="tl">
                  <a:srgbClr val="000000"/>
                </a:outerShdw>
              </a:effectLst>
              <a:latin typeface="Arial"/>
              <a:cs typeface="Arial"/>
            </a:endParaRPr>
          </a:p>
        </p:txBody>
      </p:sp>
      <p:sp>
        <p:nvSpPr>
          <p:cNvPr id="277512" name="WordArt 8"/>
          <p:cNvSpPr>
            <a:spLocks noChangeArrowheads="1" noChangeShapeType="1" noTextEdit="1"/>
          </p:cNvSpPr>
          <p:nvPr/>
        </p:nvSpPr>
        <p:spPr bwMode="auto">
          <a:xfrm>
            <a:off x="91559" y="4149080"/>
            <a:ext cx="2896265" cy="590453"/>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si-LK"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Arial"/>
                <a:ea typeface="Arial"/>
                <a:cs typeface="Arial"/>
              </a:rPr>
              <a:t>අර්ථවත් චින්තනය</a:t>
            </a:r>
            <a:r>
              <a:rPr lang="en-US"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Arial"/>
                <a:ea typeface="Arial"/>
                <a:cs typeface="Arial"/>
              </a:rPr>
              <a:t>:</a:t>
            </a:r>
          </a:p>
        </p:txBody>
      </p:sp>
      <p:sp>
        <p:nvSpPr>
          <p:cNvPr id="277513" name="Rectangle 9"/>
          <p:cNvSpPr>
            <a:spLocks noChangeArrowheads="1"/>
          </p:cNvSpPr>
          <p:nvPr/>
        </p:nvSpPr>
        <p:spPr bwMode="auto">
          <a:xfrm>
            <a:off x="6876256" y="3861048"/>
            <a:ext cx="2267744" cy="2996952"/>
          </a:xfrm>
          <a:prstGeom prst="rect">
            <a:avLst/>
          </a:prstGeom>
          <a:solidFill>
            <a:schemeClr val="bg1"/>
          </a:solidFill>
          <a:ln w="9525">
            <a:noFill/>
            <a:miter lim="800000"/>
            <a:headEnd/>
            <a:tailEnd/>
          </a:ln>
          <a:effectLst/>
        </p:spPr>
        <p:txBody>
          <a:bodyPr/>
          <a:lstStyle/>
          <a:p>
            <a:pPr marL="169863" eaLnBrk="1" fontAlgn="base" hangingPunct="1">
              <a:spcBef>
                <a:spcPct val="20000"/>
              </a:spcBef>
              <a:buClr>
                <a:schemeClr val="hlink"/>
              </a:buClr>
              <a:buSzPct val="70000"/>
              <a:buFont typeface="Wingdings" charset="0"/>
              <a:buNone/>
              <a:defRPr/>
            </a:pPr>
            <a:r>
              <a:rPr lang="si-LK" altLang="ja-JP" sz="1800" b="1" dirty="0">
                <a:effectLst>
                  <a:outerShdw blurRad="38100" dist="38100" dir="2700000" algn="tl">
                    <a:srgbClr val="000000"/>
                  </a:outerShdw>
                </a:effectLst>
                <a:latin typeface="Arial"/>
                <a:cs typeface="Arial"/>
              </a:rPr>
              <a:t>මෙසේ පවසන්නේ සමිඳාණන් වහන්සේ ය: මෙය යෙරුසලම ය; මම ඇය වටා ඇති රටවල් වල ඇයව තබා ඇති අතර,</a:t>
            </a:r>
            <a:r>
              <a:rPr lang="en-US" altLang="ja-JP" sz="1800" b="1" dirty="0">
                <a:effectLst>
                  <a:outerShdw blurRad="38100" dist="38100" dir="2700000" algn="tl">
                    <a:srgbClr val="000000"/>
                  </a:outerShdw>
                </a:effectLst>
                <a:latin typeface="Arial"/>
                <a:cs typeface="Arial"/>
              </a:rPr>
              <a:t>…</a:t>
            </a:r>
            <a:endParaRPr lang="si-LK" altLang="ja-JP" sz="1800" b="1" dirty="0">
              <a:effectLst>
                <a:outerShdw blurRad="38100" dist="38100" dir="2700000" algn="tl">
                  <a:srgbClr val="000000"/>
                </a:outerShdw>
              </a:effectLst>
              <a:latin typeface="Arial"/>
              <a:cs typeface="Arial"/>
            </a:endParaRPr>
          </a:p>
          <a:p>
            <a:pPr marL="169863" eaLnBrk="1" fontAlgn="base" hangingPunct="1">
              <a:spcBef>
                <a:spcPct val="20000"/>
              </a:spcBef>
              <a:buClr>
                <a:schemeClr val="hlink"/>
              </a:buClr>
              <a:buSzPct val="70000"/>
              <a:buFont typeface="Wingdings" charset="0"/>
              <a:buNone/>
              <a:defRPr/>
            </a:pPr>
            <a:r>
              <a:rPr lang="si-LK" altLang="ja-JP" sz="1800" b="1" dirty="0">
                <a:effectLst>
                  <a:outerShdw blurRad="38100" dist="38100" dir="2700000" algn="tl">
                    <a:srgbClr val="000000"/>
                  </a:outerShdw>
                </a:effectLst>
                <a:latin typeface="Arial"/>
                <a:cs typeface="Arial"/>
              </a:rPr>
              <a:t>එසකියෙල් 5: 5</a:t>
            </a:r>
            <a:endParaRPr lang="en-US" sz="1800" b="1" dirty="0">
              <a:effectLst>
                <a:outerShdw blurRad="38100" dist="38100" dir="2700000" algn="tl">
                  <a:srgbClr val="000000"/>
                </a:outerShdw>
              </a:effectLst>
              <a:latin typeface="Arial"/>
              <a:cs typeface="Arial"/>
            </a:endParaRPr>
          </a:p>
        </p:txBody>
      </p:sp>
      <p:sp>
        <p:nvSpPr>
          <p:cNvPr id="277514" name="AutoShape 10"/>
          <p:cNvSpPr>
            <a:spLocks noChangeArrowheads="1"/>
          </p:cNvSpPr>
          <p:nvPr/>
        </p:nvSpPr>
        <p:spPr bwMode="auto">
          <a:xfrm rot="7220944" flipV="1">
            <a:off x="6425910" y="2699648"/>
            <a:ext cx="1302266" cy="75890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12" name="Rectangle 12">
            <a:extLst>
              <a:ext uri="{FF2B5EF4-FFF2-40B4-BE49-F238E27FC236}">
                <a16:creationId xmlns="" xmlns:a16="http://schemas.microsoft.com/office/drawing/2014/main" id="{7309FCCD-1CD6-4AF2-8456-C03973F03D34}"/>
              </a:ext>
            </a:extLst>
          </p:cNvPr>
          <p:cNvSpPr>
            <a:spLocks noRot="1" noChangeArrowheads="1"/>
          </p:cNvSpPr>
          <p:nvPr/>
        </p:nvSpPr>
        <p:spPr bwMode="auto">
          <a:xfrm>
            <a:off x="8676456" y="109052"/>
            <a:ext cx="379562" cy="439628"/>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514"/>
                  </a:outerShdw>
                </a:effectLst>
                <a:latin typeface="Arial"/>
                <a:cs typeface="Arial"/>
              </a:rPr>
              <a:t>9</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77509"/>
                                        </p:tgtEl>
                                        <p:attrNameLst>
                                          <p:attrName>style.visibility</p:attrName>
                                        </p:attrNameLst>
                                      </p:cBhvr>
                                      <p:to>
                                        <p:strVal val="visible"/>
                                      </p:to>
                                    </p:set>
                                    <p:animEffect transition="in" filter="wipe(up)">
                                      <p:cBhvr>
                                        <p:cTn id="7" dur="500"/>
                                        <p:tgtEl>
                                          <p:spTgt spid="277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7514"/>
                                        </p:tgtEl>
                                        <p:attrNameLst>
                                          <p:attrName>style.visibility</p:attrName>
                                        </p:attrNameLst>
                                      </p:cBhvr>
                                      <p:to>
                                        <p:strVal val="visible"/>
                                      </p:to>
                                    </p:set>
                                    <p:animEffect transition="in" filter="wipe(up)">
                                      <p:cBhvr>
                                        <p:cTn id="12" dur="500"/>
                                        <p:tgtEl>
                                          <p:spTgt spid="2775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77510"/>
                                        </p:tgtEl>
                                        <p:attrNameLst>
                                          <p:attrName>style.visibility</p:attrName>
                                        </p:attrNameLst>
                                      </p:cBhvr>
                                      <p:to>
                                        <p:strVal val="visible"/>
                                      </p:to>
                                    </p:set>
                                    <p:animEffect transition="in" filter="wipe(down)">
                                      <p:cBhvr>
                                        <p:cTn id="17" dur="500"/>
                                        <p:tgtEl>
                                          <p:spTgt spid="277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75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7511"/>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277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1" grpId="0" animBg="1"/>
      <p:bldP spid="277512" grpId="0" animBg="1"/>
      <p:bldP spid="2775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35425" y="0"/>
            <a:ext cx="5108575" cy="6858000"/>
          </a:xfrm>
        </p:spPr>
      </p:pic>
      <p:sp>
        <p:nvSpPr>
          <p:cNvPr id="195586" name="Text Box 4"/>
          <p:cNvSpPr txBox="1">
            <a:spLocks noChangeArrowheads="1"/>
          </p:cNvSpPr>
          <p:nvPr/>
        </p:nvSpPr>
        <p:spPr bwMode="auto">
          <a:xfrm>
            <a:off x="249734" y="4005064"/>
            <a:ext cx="34784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si-LK" sz="2400" b="1" dirty="0">
                <a:effectLst/>
                <a:latin typeface="Arial" charset="0"/>
                <a:cs typeface="Arial" charset="0"/>
              </a:rPr>
              <a:t>යෙරුසලම "ඉශ්රායෙලයේ නාබීය" ලෙස හඳුන්වනු ලැබුවා.</a:t>
            </a:r>
            <a:endParaRPr lang="en-US" sz="2400" b="1" dirty="0">
              <a:effectLst/>
              <a:latin typeface="Arial" charset="0"/>
              <a:cs typeface="Arial" charset="0"/>
            </a:endParaRPr>
          </a:p>
        </p:txBody>
      </p:sp>
      <p:sp>
        <p:nvSpPr>
          <p:cNvPr id="138243" name="Rectangle 3"/>
          <p:cNvSpPr>
            <a:spLocks noGrp="1" noRot="1" noChangeArrowheads="1"/>
          </p:cNvSpPr>
          <p:nvPr>
            <p:ph type="title"/>
          </p:nvPr>
        </p:nvSpPr>
        <p:spPr>
          <a:xfrm>
            <a:off x="128235" y="214469"/>
            <a:ext cx="3721497" cy="910275"/>
          </a:xfrm>
          <a:solidFill>
            <a:srgbClr val="CCFF99"/>
          </a:solidFill>
          <a:ln w="57150">
            <a:solidFill>
              <a:schemeClr val="bg2"/>
            </a:solidFill>
          </a:ln>
        </p:spPr>
        <p:txBody>
          <a:bodyPr/>
          <a:lstStyle/>
          <a:p>
            <a:pPr eaLnBrk="1" hangingPunct="1">
              <a:defRPr/>
            </a:pPr>
            <a:r>
              <a:rPr lang="si-LK" sz="2800" dirty="0">
                <a:solidFill>
                  <a:schemeClr val="bg2"/>
                </a:solidFill>
                <a:effectLst/>
                <a:latin typeface="Anuradhapura" panose="020B0500000000000000" pitchFamily="34" charset="0"/>
                <a:ea typeface="ＭＳ Ｐゴシック" charset="0"/>
                <a:cs typeface="Arial"/>
              </a:rPr>
              <a:t>කේන්ද්‍රීය</a:t>
            </a:r>
            <a:r>
              <a:rPr lang="si-LK" sz="2800" dirty="0">
                <a:solidFill>
                  <a:schemeClr val="bg2"/>
                </a:solidFill>
                <a:effectLst/>
                <a:latin typeface="Arial"/>
                <a:ea typeface="ＭＳ Ｐゴシック" charset="0"/>
                <a:cs typeface="Arial"/>
              </a:rPr>
              <a:t> </a:t>
            </a:r>
            <a:r>
              <a:rPr lang="si-LK" sz="2800" dirty="0">
                <a:solidFill>
                  <a:schemeClr val="bg2"/>
                </a:solidFill>
                <a:effectLst/>
                <a:latin typeface="Anuradhapura" panose="020B0500000000000000" pitchFamily="34" charset="0"/>
                <a:ea typeface="ＭＳ Ｐゴシック" charset="0"/>
                <a:cs typeface="Arial"/>
              </a:rPr>
              <a:t>ස්ථානය</a:t>
            </a:r>
            <a:endParaRPr lang="en-US" sz="2800" dirty="0">
              <a:solidFill>
                <a:schemeClr val="bg2"/>
              </a:solidFill>
              <a:effectLst/>
              <a:latin typeface="Anuradhapura" panose="020B0500000000000000" pitchFamily="34" charset="0"/>
              <a:ea typeface="ＭＳ Ｐゴシック" charset="0"/>
              <a:cs typeface="Arial"/>
            </a:endParaRPr>
          </a:p>
        </p:txBody>
      </p:sp>
      <p:pic>
        <p:nvPicPr>
          <p:cNvPr id="13824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056" y="3501008"/>
            <a:ext cx="2570556" cy="26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Text Box 5"/>
          <p:cNvSpPr txBox="1">
            <a:spLocks noChangeArrowheads="1"/>
          </p:cNvSpPr>
          <p:nvPr/>
        </p:nvSpPr>
        <p:spPr bwMode="auto">
          <a:xfrm>
            <a:off x="6754790" y="4927308"/>
            <a:ext cx="2065682" cy="3693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si-LK" sz="1800" dirty="0">
                <a:effectLst/>
                <a:latin typeface="Arial" charset="0"/>
                <a:cs typeface="Arial" charset="0"/>
              </a:rPr>
              <a:t>යෙරුසලම</a:t>
            </a:r>
            <a:endParaRPr lang="en-US" sz="1800" dirty="0">
              <a:effectLst/>
              <a:latin typeface="Arial" charset="0"/>
              <a:cs typeface="Arial" charset="0"/>
            </a:endParaRPr>
          </a:p>
        </p:txBody>
      </p:sp>
      <p:sp>
        <p:nvSpPr>
          <p:cNvPr id="138246" name="Line 6"/>
          <p:cNvSpPr>
            <a:spLocks noChangeShapeType="1"/>
          </p:cNvSpPr>
          <p:nvPr/>
        </p:nvSpPr>
        <p:spPr bwMode="auto">
          <a:xfrm flipH="1" flipV="1">
            <a:off x="6373791" y="4813008"/>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8" name="Rectangle 8">
            <a:extLst>
              <a:ext uri="{FF2B5EF4-FFF2-40B4-BE49-F238E27FC236}">
                <a16:creationId xmlns="" xmlns:a16="http://schemas.microsoft.com/office/drawing/2014/main" id="{91F5A208-C317-4260-9AF3-A0171A55CEE5}"/>
              </a:ext>
            </a:extLst>
          </p:cNvPr>
          <p:cNvSpPr>
            <a:spLocks noRot="1" noChangeArrowheads="1"/>
          </p:cNvSpPr>
          <p:nvPr/>
        </p:nvSpPr>
        <p:spPr bwMode="auto">
          <a:xfrm>
            <a:off x="8316416" y="214469"/>
            <a:ext cx="678733" cy="468823"/>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514"/>
                  </a:outerShdw>
                </a:effectLst>
                <a:latin typeface="Arial"/>
                <a:cs typeface="Arial"/>
              </a:rPr>
              <a:t>14</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7"/>
                                        </p:tgtEl>
                                        <p:attrNameLst>
                                          <p:attrName>style.visibility</p:attrName>
                                        </p:attrNameLst>
                                      </p:cBhvr>
                                      <p:to>
                                        <p:strVal val="visible"/>
                                      </p:to>
                                    </p:set>
                                    <p:animEffect transition="in" filter="fade">
                                      <p:cBhvr>
                                        <p:cTn id="7" dur="500"/>
                                        <p:tgtEl>
                                          <p:spTgt spid="138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8247"/>
                                        </p:tgtEl>
                                      </p:cBhvr>
                                    </p:animEffect>
                                    <p:set>
                                      <p:cBhvr>
                                        <p:cTn id="12" dur="1" fill="hold">
                                          <p:stCondLst>
                                            <p:cond delay="499"/>
                                          </p:stCondLst>
                                        </p:cTn>
                                        <p:tgtEl>
                                          <p:spTgt spid="138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a14="http://schemas.microsoft.com/office/drawing/2010/main">
                <a:solidFill>
                  <a:srgbClr val="FFFFFF"/>
                </a:solidFill>
              </a14:hiddenFill>
            </a:ext>
          </a:extLst>
        </p:spPr>
      </p:pic>
      <p:sp>
        <p:nvSpPr>
          <p:cNvPr id="197635" name="Text Box 7"/>
          <p:cNvSpPr txBox="1">
            <a:spLocks noChangeArrowheads="1"/>
          </p:cNvSpPr>
          <p:nvPr/>
        </p:nvSpPr>
        <p:spPr bwMode="auto">
          <a:xfrm>
            <a:off x="232294" y="2924944"/>
            <a:ext cx="351993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si-LK" sz="2000" b="1" dirty="0">
                <a:effectLst/>
                <a:latin typeface="Arial" charset="0"/>
                <a:cs typeface="Arial" charset="0"/>
              </a:rPr>
              <a:t>යෙරුසලමෙහි බෙන්ජමින් ගෝත්‍රයේ යෙරුසලමෙහි සිටිය දී උතුරු ගෝත්‍රයට සමීප විය</a:t>
            </a:r>
            <a:r>
              <a:rPr lang="en-US" sz="2400" dirty="0">
                <a:effectLst/>
                <a:latin typeface="Arial" charset="0"/>
                <a:cs typeface="Arial" charset="0"/>
              </a:rPr>
              <a:t>.</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8" name="Rectangle 3">
            <a:extLst>
              <a:ext uri="{FF2B5EF4-FFF2-40B4-BE49-F238E27FC236}">
                <a16:creationId xmlns="" xmlns:a16="http://schemas.microsoft.com/office/drawing/2014/main" id="{CC05DCB2-51CA-4349-BB28-1B55AC21A139}"/>
              </a:ext>
            </a:extLst>
          </p:cNvPr>
          <p:cNvSpPr>
            <a:spLocks noGrp="1" noRot="1" noChangeArrowheads="1"/>
          </p:cNvSpPr>
          <p:nvPr>
            <p:ph type="title" idx="4294967295"/>
          </p:nvPr>
        </p:nvSpPr>
        <p:spPr>
          <a:xfrm>
            <a:off x="124717" y="144388"/>
            <a:ext cx="3627512" cy="1124372"/>
          </a:xfrm>
          <a:solidFill>
            <a:srgbClr val="CCFF99"/>
          </a:solidFill>
          <a:ln w="57150">
            <a:solidFill>
              <a:schemeClr val="bg2"/>
            </a:solidFill>
          </a:ln>
        </p:spPr>
        <p:txBody>
          <a:bodyPr/>
          <a:lstStyle/>
          <a:p>
            <a:pPr eaLnBrk="1" hangingPunct="1">
              <a:defRPr/>
            </a:pPr>
            <a:r>
              <a:rPr lang="si-LK" sz="2800" dirty="0">
                <a:solidFill>
                  <a:schemeClr val="bg2"/>
                </a:solidFill>
                <a:effectLst/>
                <a:latin typeface="Anuradhapura" panose="020B0500000000000000" pitchFamily="34" charset="0"/>
                <a:ea typeface="ＭＳ Ｐゴシック" charset="0"/>
                <a:cs typeface="Arial"/>
              </a:rPr>
              <a:t>කේන්ද්‍රීය</a:t>
            </a:r>
            <a:r>
              <a:rPr lang="si-LK" sz="2800" dirty="0">
                <a:solidFill>
                  <a:schemeClr val="bg2"/>
                </a:solidFill>
                <a:effectLst/>
                <a:latin typeface="Arial"/>
                <a:ea typeface="ＭＳ Ｐゴシック" charset="0"/>
                <a:cs typeface="Arial"/>
              </a:rPr>
              <a:t> ස්ථානය</a:t>
            </a:r>
            <a:endParaRPr lang="en-US" sz="2800" dirty="0">
              <a:solidFill>
                <a:schemeClr val="bg2"/>
              </a:solidFill>
              <a:effectLst/>
              <a:latin typeface="Arial"/>
              <a:ea typeface="ＭＳ Ｐゴシック" charset="0"/>
              <a:cs typeface="Arial"/>
            </a:endParaRPr>
          </a:p>
        </p:txBody>
      </p:sp>
      <p:sp>
        <p:nvSpPr>
          <p:cNvPr id="9" name="Text Box 5">
            <a:extLst>
              <a:ext uri="{FF2B5EF4-FFF2-40B4-BE49-F238E27FC236}">
                <a16:creationId xmlns="" xmlns:a16="http://schemas.microsoft.com/office/drawing/2014/main" id="{A5E314D1-476C-454A-9E5E-B99DB7D3874F}"/>
              </a:ext>
            </a:extLst>
          </p:cNvPr>
          <p:cNvSpPr txBox="1">
            <a:spLocks noChangeArrowheads="1"/>
          </p:cNvSpPr>
          <p:nvPr/>
        </p:nvSpPr>
        <p:spPr bwMode="auto">
          <a:xfrm>
            <a:off x="6858000" y="4892314"/>
            <a:ext cx="2034480" cy="3693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si-LK" sz="1800" dirty="0">
                <a:effectLst/>
                <a:latin typeface="Arial" charset="0"/>
                <a:cs typeface="Arial" charset="0"/>
              </a:rPr>
              <a:t>යෙරුසලම</a:t>
            </a:r>
            <a:endParaRPr lang="en-US" sz="1800" dirty="0">
              <a:effectLst/>
              <a:latin typeface="Arial" charset="0"/>
              <a:cs typeface="Arial" charset="0"/>
            </a:endParaRPr>
          </a:p>
        </p:txBody>
      </p:sp>
      <p:sp>
        <p:nvSpPr>
          <p:cNvPr id="7" name="Rectangle 10">
            <a:extLst>
              <a:ext uri="{FF2B5EF4-FFF2-40B4-BE49-F238E27FC236}">
                <a16:creationId xmlns="" xmlns:a16="http://schemas.microsoft.com/office/drawing/2014/main" id="{0FE06CDA-5B9C-4748-AAAE-938CCC55F889}"/>
              </a:ext>
            </a:extLst>
          </p:cNvPr>
          <p:cNvSpPr>
            <a:spLocks noRot="1" noChangeArrowheads="1"/>
          </p:cNvSpPr>
          <p:nvPr/>
        </p:nvSpPr>
        <p:spPr bwMode="auto">
          <a:xfrm>
            <a:off x="8244408" y="228600"/>
            <a:ext cx="654496" cy="6096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514"/>
                  </a:outerShdw>
                </a:effectLst>
                <a:latin typeface="Arial"/>
                <a:cs typeface="Arial"/>
              </a:rPr>
              <a:t>14</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9144000" cy="762000"/>
          </a:xfrm>
          <a:solidFill>
            <a:schemeClr val="bg2"/>
          </a:solidFill>
        </p:spPr>
        <p:txBody>
          <a:bodyPr/>
          <a:lstStyle/>
          <a:p>
            <a:pPr eaLnBrk="1" hangingPunct="1">
              <a:defRPr/>
            </a:pPr>
            <a:r>
              <a:rPr lang="si-LK" sz="2400" dirty="0">
                <a:effectLst/>
                <a:latin typeface="Arial"/>
                <a:ea typeface="ＭＳ Ｐゴシック" charset="0"/>
                <a:cs typeface="Arial"/>
              </a:rPr>
              <a:t>යෙරුසලම දේශ සීමාවකි</a:t>
            </a:r>
            <a:endParaRPr lang="en-US" sz="2400" dirty="0">
              <a:latin typeface="Arial"/>
              <a:ea typeface="ＭＳ Ｐゴシック" charset="0"/>
              <a:cs typeface="Arial"/>
            </a:endParaRPr>
          </a:p>
        </p:txBody>
      </p:sp>
      <p:sp>
        <p:nvSpPr>
          <p:cNvPr id="2" name="Rectangle 7"/>
          <p:cNvSpPr>
            <a:spLocks noRot="1" noChangeArrowheads="1"/>
          </p:cNvSpPr>
          <p:nvPr/>
        </p:nvSpPr>
        <p:spPr bwMode="auto">
          <a:xfrm>
            <a:off x="3995936" y="2996952"/>
            <a:ext cx="2074863" cy="601216"/>
          </a:xfrm>
          <a:prstGeom prst="rect">
            <a:avLst/>
          </a:prstGeom>
          <a:solidFill>
            <a:schemeClr val="bg2"/>
          </a:solidFill>
          <a:ln w="9525">
            <a:noFill/>
            <a:miter lim="800000"/>
            <a:headEnd/>
            <a:tailEnd/>
          </a:ln>
        </p:spPr>
        <p:txBody>
          <a:bodyPr anchor="ctr"/>
          <a:lstStyle/>
          <a:p>
            <a:pPr algn="ctr" eaLnBrk="1" fontAlgn="base" hangingPunct="1">
              <a:spcBef>
                <a:spcPct val="0"/>
              </a:spcBef>
              <a:defRPr/>
            </a:pPr>
            <a:r>
              <a:rPr lang="si-LK" sz="2000" dirty="0">
                <a:solidFill>
                  <a:schemeClr val="tx2"/>
                </a:solidFill>
                <a:effectLst>
                  <a:outerShdw blurRad="38100" dist="38100" dir="2700000" algn="tl">
                    <a:srgbClr val="000000"/>
                  </a:outerShdw>
                </a:effectLst>
                <a:latin typeface="Arial"/>
                <a:cs typeface="Arial"/>
              </a:rPr>
              <a:t>බෙන්ජමින්</a:t>
            </a:r>
            <a:r>
              <a:rPr lang="si-LK" sz="2000" b="1" dirty="0">
                <a:solidFill>
                  <a:schemeClr val="tx2"/>
                </a:solidFill>
                <a:effectLst>
                  <a:outerShdw blurRad="38100" dist="38100" dir="2700000" algn="tl">
                    <a:srgbClr val="000000"/>
                  </a:outerShdw>
                </a:effectLst>
                <a:latin typeface="Arial"/>
                <a:cs typeface="Arial"/>
              </a:rPr>
              <a:t> </a:t>
            </a:r>
            <a:endParaRPr lang="en-US" sz="2000" b="1" dirty="0">
              <a:solidFill>
                <a:schemeClr val="tx2"/>
              </a:solidFill>
              <a:effectLst>
                <a:outerShdw blurRad="38100" dist="38100" dir="2700000" algn="tl">
                  <a:srgbClr val="000000"/>
                </a:outerShdw>
              </a:effectLst>
              <a:latin typeface="Arial"/>
              <a:cs typeface="Arial"/>
            </a:endParaRPr>
          </a:p>
        </p:txBody>
      </p:sp>
      <p:sp>
        <p:nvSpPr>
          <p:cNvPr id="3" name="Rectangle 7"/>
          <p:cNvSpPr>
            <a:spLocks noRot="1" noChangeArrowheads="1"/>
          </p:cNvSpPr>
          <p:nvPr/>
        </p:nvSpPr>
        <p:spPr bwMode="auto">
          <a:xfrm>
            <a:off x="3890222" y="6054446"/>
            <a:ext cx="2820516" cy="581744"/>
          </a:xfrm>
          <a:prstGeom prst="rect">
            <a:avLst/>
          </a:prstGeom>
          <a:solidFill>
            <a:schemeClr val="bg2"/>
          </a:solidFill>
          <a:ln w="9525">
            <a:noFill/>
            <a:miter lim="800000"/>
            <a:headEnd/>
            <a:tailEnd/>
          </a:ln>
        </p:spPr>
        <p:txBody>
          <a:bodyPr anchor="ctr"/>
          <a:lstStyle/>
          <a:p>
            <a:pPr algn="ctr" eaLnBrk="1" fontAlgn="base" hangingPunct="1">
              <a:spcBef>
                <a:spcPct val="0"/>
              </a:spcBef>
              <a:defRPr/>
            </a:pPr>
            <a:r>
              <a:rPr lang="si-LK" sz="2400" dirty="0">
                <a:solidFill>
                  <a:schemeClr val="tx2"/>
                </a:solidFill>
                <a:effectLst>
                  <a:outerShdw blurRad="38100" dist="38100" dir="2700000" algn="tl">
                    <a:srgbClr val="000000"/>
                  </a:outerShdw>
                </a:effectLst>
                <a:latin typeface="Arial"/>
                <a:cs typeface="Arial"/>
              </a:rPr>
              <a:t>යූදා</a:t>
            </a:r>
            <a:endParaRPr lang="en-US" sz="2400" dirty="0">
              <a:solidFill>
                <a:schemeClr val="tx2"/>
              </a:solidFill>
              <a:effectLst>
                <a:outerShdw blurRad="38100" dist="38100" dir="2700000" algn="tl">
                  <a:srgbClr val="000000"/>
                </a:outerShdw>
              </a:effectLst>
              <a:latin typeface="Arial"/>
              <a:cs typeface="Arial"/>
            </a:endParaRPr>
          </a:p>
        </p:txBody>
      </p:sp>
      <p:sp>
        <p:nvSpPr>
          <p:cNvPr id="99336" name="Freeform 1032"/>
          <p:cNvSpPr>
            <a:spLocks/>
          </p:cNvSpPr>
          <p:nvPr/>
        </p:nvSpPr>
        <p:spPr bwMode="auto">
          <a:xfrm>
            <a:off x="3046413" y="2322513"/>
            <a:ext cx="4532312" cy="4532312"/>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Garamond" pitchFamily="-105" charset="0"/>
              <a:ea typeface="+mn-ea"/>
              <a:cs typeface="+mn-cs"/>
            </a:endParaRPr>
          </a:p>
        </p:txBody>
      </p:sp>
      <p:sp>
        <p:nvSpPr>
          <p:cNvPr id="199687" name="Text Box 7"/>
          <p:cNvSpPr txBox="1">
            <a:spLocks noChangeArrowheads="1"/>
          </p:cNvSpPr>
          <p:nvPr/>
        </p:nvSpPr>
        <p:spPr bwMode="auto">
          <a:xfrm>
            <a:off x="395487" y="2152672"/>
            <a:ext cx="2286000" cy="280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si-LK" sz="2000" b="1" dirty="0">
                <a:effectLst/>
                <a:latin typeface="Arial" charset="0"/>
                <a:cs typeface="Arial" charset="0"/>
              </a:rPr>
              <a:t>බෙන්ජමින් සහ යූදා අතර තිබූ දේශ සීමාව නගරයෙන් දකුණු දෙසට දිව ගියා</a:t>
            </a:r>
            <a:r>
              <a:rPr lang="en-US" sz="2000" b="1" dirty="0">
                <a:effectLst/>
                <a:latin typeface="Arial" charset="0"/>
                <a:cs typeface="Arial" charset="0"/>
              </a:rPr>
              <a:t>.</a:t>
            </a:r>
          </a:p>
        </p:txBody>
      </p:sp>
      <p:sp>
        <p:nvSpPr>
          <p:cNvPr id="8" name="Text Box 8">
            <a:extLst>
              <a:ext uri="{FF2B5EF4-FFF2-40B4-BE49-F238E27FC236}">
                <a16:creationId xmlns="" xmlns:a16="http://schemas.microsoft.com/office/drawing/2014/main" id="{CEB25BC3-256C-452E-8393-0B2FDC81BD17}"/>
              </a:ext>
            </a:extLst>
          </p:cNvPr>
          <p:cNvSpPr txBox="1">
            <a:spLocks noChangeArrowheads="1"/>
          </p:cNvSpPr>
          <p:nvPr/>
        </p:nvSpPr>
        <p:spPr bwMode="auto">
          <a:xfrm>
            <a:off x="8365332" y="196334"/>
            <a:ext cx="527050" cy="461665"/>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dirty="0">
                <a:effectLst>
                  <a:outerShdw blurRad="38100" dist="38100" dir="2700000" algn="tl">
                    <a:srgbClr val="000000"/>
                  </a:outerShdw>
                </a:effectLst>
                <a:latin typeface="Arial"/>
                <a:cs typeface="Arial"/>
              </a:rPr>
              <a:t>23</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35719" y="-50321"/>
            <a:ext cx="4948238" cy="6934200"/>
          </a:xfrm>
          <a:noFill/>
          <a:extLst>
            <a:ext uri="{909E8E84-426E-40dd-AFC4-6F175D3DCCD1}">
              <a14:hiddenFill xmlns:a14="http://schemas.microsoft.com/office/drawing/2010/main">
                <a:solidFill>
                  <a:srgbClr val="FFFFFF"/>
                </a:solidFill>
              </a14:hiddenFill>
            </a:ext>
          </a:extLst>
        </p:spPr>
      </p:pic>
      <p:sp>
        <p:nvSpPr>
          <p:cNvPr id="26629" name="Text Box 5"/>
          <p:cNvSpPr txBox="1">
            <a:spLocks noChangeArrowheads="1"/>
          </p:cNvSpPr>
          <p:nvPr/>
        </p:nvSpPr>
        <p:spPr bwMode="auto">
          <a:xfrm>
            <a:off x="5099750" y="3552724"/>
            <a:ext cx="3787775"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si-LK" sz="2400" dirty="0">
                <a:solidFill>
                  <a:srgbClr val="FF0000"/>
                </a:solidFill>
                <a:effectLst>
                  <a:outerShdw blurRad="38100" dist="38100" dir="2700000" algn="tl">
                    <a:srgbClr val="000000"/>
                  </a:outerShdw>
                </a:effectLst>
                <a:latin typeface="Arial"/>
                <a:cs typeface="Arial"/>
              </a:rPr>
              <a:t>ආරක්ෂිත නිම්න</a:t>
            </a:r>
            <a:endParaRPr lang="en-US" sz="2400" dirty="0">
              <a:solidFill>
                <a:srgbClr val="FF0000"/>
              </a:solidFill>
              <a:effectLst>
                <a:outerShdw blurRad="38100" dist="38100" dir="2700000" algn="tl">
                  <a:srgbClr val="000000"/>
                </a:outerShdw>
              </a:effectLst>
              <a:latin typeface="Arial"/>
              <a:cs typeface="Arial"/>
            </a:endParaRPr>
          </a:p>
        </p:txBody>
      </p:sp>
      <p:sp>
        <p:nvSpPr>
          <p:cNvPr id="26634" name="Freeform 10" descr="Horizontal brick"/>
          <p:cNvSpPr>
            <a:spLocks/>
          </p:cNvSpPr>
          <p:nvPr/>
        </p:nvSpPr>
        <p:spPr bwMode="auto">
          <a:xfrm>
            <a:off x="3038475" y="4668838"/>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effectLst>
                <a:outerShdw blurRad="38100" dist="38100" dir="2700000" algn="tl">
                  <a:srgbClr val="DDDDDD"/>
                </a:outerShdw>
              </a:effectLst>
              <a:latin typeface="Arial"/>
              <a:ea typeface="+mn-ea"/>
              <a:cs typeface="Arial"/>
            </a:endParaRPr>
          </a:p>
        </p:txBody>
      </p:sp>
      <p:sp>
        <p:nvSpPr>
          <p:cNvPr id="26636" name="AutoShape 12"/>
          <p:cNvSpPr>
            <a:spLocks noChangeArrowheads="1"/>
          </p:cNvSpPr>
          <p:nvPr/>
        </p:nvSpPr>
        <p:spPr bwMode="auto">
          <a:xfrm>
            <a:off x="3657600" y="5334000"/>
            <a:ext cx="457200" cy="228600"/>
          </a:xfrm>
          <a:prstGeom prst="leftArrow">
            <a:avLst>
              <a:gd name="adj1" fmla="val 50000"/>
              <a:gd name="adj2" fmla="val 50000"/>
            </a:avLst>
          </a:prstGeom>
          <a:solidFill>
            <a:schemeClr val="tx1"/>
          </a:solidFill>
          <a:ln w="38100" cmpd="sng">
            <a:solidFill>
              <a:srgbClr val="000514"/>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37" name="AutoShape 13"/>
          <p:cNvSpPr>
            <a:spLocks noChangeArrowheads="1"/>
          </p:cNvSpPr>
          <p:nvPr/>
        </p:nvSpPr>
        <p:spPr bwMode="auto">
          <a:xfrm>
            <a:off x="2438400" y="5334000"/>
            <a:ext cx="609600" cy="228600"/>
          </a:xfrm>
          <a:prstGeom prst="rightArrow">
            <a:avLst>
              <a:gd name="adj1" fmla="val 50000"/>
              <a:gd name="adj2" fmla="val 66667"/>
            </a:avLst>
          </a:prstGeom>
          <a:solidFill>
            <a:schemeClr val="tx1"/>
          </a:solidFill>
          <a:ln w="38100" cmpd="sng">
            <a:solidFill>
              <a:srgbClr val="000514"/>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38" name="AutoShape 14"/>
          <p:cNvSpPr>
            <a:spLocks noChangeArrowheads="1"/>
          </p:cNvSpPr>
          <p:nvPr/>
        </p:nvSpPr>
        <p:spPr bwMode="auto">
          <a:xfrm>
            <a:off x="3131840" y="6021288"/>
            <a:ext cx="228600" cy="457200"/>
          </a:xfrm>
          <a:prstGeom prst="upArrow">
            <a:avLst>
              <a:gd name="adj1" fmla="val 50000"/>
              <a:gd name="adj2" fmla="val 50000"/>
            </a:avLst>
          </a:prstGeom>
          <a:solidFill>
            <a:schemeClr val="tx1"/>
          </a:solidFill>
          <a:ln w="38100" cmpd="sng">
            <a:solidFill>
              <a:srgbClr val="000514"/>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39" name="AutoShape 15"/>
          <p:cNvSpPr>
            <a:spLocks noChangeArrowheads="1"/>
          </p:cNvSpPr>
          <p:nvPr/>
        </p:nvSpPr>
        <p:spPr bwMode="auto">
          <a:xfrm>
            <a:off x="3276600" y="4038600"/>
            <a:ext cx="228600" cy="609600"/>
          </a:xfrm>
          <a:prstGeom prst="downArrow">
            <a:avLst>
              <a:gd name="adj1" fmla="val 50000"/>
              <a:gd name="adj2" fmla="val 66667"/>
            </a:avLst>
          </a:prstGeom>
          <a:solidFill>
            <a:srgbClr val="FFFF00"/>
          </a:solidFill>
          <a:ln w="38100" cmpd="sng">
            <a:solidFill>
              <a:srgbClr val="000514"/>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45" name="Text Box 21"/>
          <p:cNvSpPr txBox="1">
            <a:spLocks noChangeArrowheads="1"/>
          </p:cNvSpPr>
          <p:nvPr/>
        </p:nvSpPr>
        <p:spPr bwMode="auto">
          <a:xfrm>
            <a:off x="5595944" y="4549170"/>
            <a:ext cx="2844303" cy="1384995"/>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marL="342900" indent="-342900">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buFontTx/>
              <a:buAutoNum type="arabicPeriod"/>
              <a:defRPr/>
            </a:pPr>
            <a:r>
              <a:rPr lang="en-US" sz="2400" b="1" dirty="0">
                <a:effectLst/>
                <a:latin typeface="Arial"/>
                <a:cs typeface="Arial"/>
              </a:rPr>
              <a:t> </a:t>
            </a:r>
            <a:r>
              <a:rPr lang="si-LK" sz="2000" b="1" dirty="0">
                <a:effectLst/>
                <a:latin typeface="Arial"/>
                <a:cs typeface="Arial"/>
              </a:rPr>
              <a:t>ටිරෝපොයින්</a:t>
            </a:r>
            <a:endParaRPr lang="en-US" sz="2000" b="1" dirty="0">
              <a:effectLst/>
              <a:latin typeface="Arial"/>
              <a:cs typeface="Arial"/>
            </a:endParaRPr>
          </a:p>
          <a:p>
            <a:pPr>
              <a:buFontTx/>
              <a:buAutoNum type="arabicPeriod"/>
              <a:defRPr/>
            </a:pPr>
            <a:r>
              <a:rPr lang="en-US" sz="2000" b="1" dirty="0">
                <a:effectLst/>
                <a:latin typeface="Arial"/>
                <a:cs typeface="Arial"/>
              </a:rPr>
              <a:t> </a:t>
            </a:r>
            <a:r>
              <a:rPr lang="si-LK" sz="2000" b="1" dirty="0">
                <a:effectLst/>
                <a:latin typeface="Arial"/>
                <a:cs typeface="Arial"/>
              </a:rPr>
              <a:t>හිනොම්</a:t>
            </a:r>
            <a:endParaRPr lang="en-US" sz="2000" b="1" dirty="0">
              <a:effectLst/>
              <a:latin typeface="Arial"/>
              <a:cs typeface="Arial"/>
            </a:endParaRPr>
          </a:p>
          <a:p>
            <a:pPr>
              <a:buFontTx/>
              <a:buAutoNum type="arabicPeriod"/>
              <a:defRPr/>
            </a:pPr>
            <a:r>
              <a:rPr lang="en-US" sz="2000" b="1" dirty="0">
                <a:effectLst/>
                <a:latin typeface="Arial"/>
                <a:cs typeface="Arial"/>
              </a:rPr>
              <a:t> </a:t>
            </a:r>
            <a:r>
              <a:rPr lang="si-LK" sz="2000" b="1" dirty="0">
                <a:effectLst/>
                <a:latin typeface="Arial"/>
                <a:cs typeface="Arial"/>
              </a:rPr>
              <a:t>කිද්රොන්</a:t>
            </a:r>
            <a:endParaRPr lang="en-US" sz="2000" b="1" dirty="0">
              <a:effectLst/>
              <a:latin typeface="Arial"/>
              <a:cs typeface="Arial"/>
            </a:endParaRPr>
          </a:p>
        </p:txBody>
      </p:sp>
      <p:sp>
        <p:nvSpPr>
          <p:cNvPr id="26646" name="Text Box 22"/>
          <p:cNvSpPr txBox="1">
            <a:spLocks noChangeArrowheads="1"/>
          </p:cNvSpPr>
          <p:nvPr/>
        </p:nvSpPr>
        <p:spPr bwMode="auto">
          <a:xfrm rot="369527">
            <a:off x="1705417" y="6421184"/>
            <a:ext cx="2105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si-LK" sz="1800" b="1" dirty="0">
                <a:effectLst>
                  <a:glow rad="228600">
                    <a:schemeClr val="bg2"/>
                  </a:glow>
                </a:effectLst>
                <a:latin typeface="Arial" charset="0"/>
                <a:cs typeface="Arial" charset="0"/>
              </a:rPr>
              <a:t>හිනොම්</a:t>
            </a:r>
            <a:r>
              <a:rPr lang="en-US" sz="1800" b="1" dirty="0">
                <a:effectLst>
                  <a:glow rad="228600">
                    <a:schemeClr val="bg2"/>
                  </a:glow>
                </a:effectLst>
                <a:latin typeface="Arial" charset="0"/>
                <a:cs typeface="Arial" charset="0"/>
              </a:rPr>
              <a:t> </a:t>
            </a:r>
            <a:r>
              <a:rPr lang="si-LK" sz="1800" b="1" dirty="0">
                <a:effectLst>
                  <a:glow rad="228600">
                    <a:schemeClr val="bg2"/>
                  </a:glow>
                </a:effectLst>
                <a:latin typeface="Arial" charset="0"/>
                <a:cs typeface="Arial" charset="0"/>
              </a:rPr>
              <a:t> නිම්නය</a:t>
            </a:r>
            <a:endParaRPr lang="en-US" sz="1800" b="1" dirty="0">
              <a:effectLst>
                <a:glow rad="228600">
                  <a:schemeClr val="bg2"/>
                </a:glow>
              </a:effectLst>
              <a:latin typeface="Arial" charset="0"/>
              <a:cs typeface="Arial" charset="0"/>
            </a:endParaRPr>
          </a:p>
        </p:txBody>
      </p:sp>
      <p:sp>
        <p:nvSpPr>
          <p:cNvPr id="26647" name="Text Box 23"/>
          <p:cNvSpPr txBox="1">
            <a:spLocks noChangeArrowheads="1"/>
          </p:cNvSpPr>
          <p:nvPr/>
        </p:nvSpPr>
        <p:spPr bwMode="auto">
          <a:xfrm rot="5199946">
            <a:off x="889109" y="4682795"/>
            <a:ext cx="2860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si-LK" sz="1800" b="1" dirty="0">
                <a:effectLst>
                  <a:glow rad="228600">
                    <a:schemeClr val="bg2"/>
                  </a:glow>
                </a:effectLst>
                <a:latin typeface="Arial" charset="0"/>
                <a:cs typeface="Arial" charset="0"/>
              </a:rPr>
              <a:t>ටිරෝපොයින්</a:t>
            </a:r>
            <a:r>
              <a:rPr lang="en-US" sz="1800" b="1" dirty="0">
                <a:effectLst>
                  <a:glow rad="228600">
                    <a:schemeClr val="bg2"/>
                  </a:glow>
                </a:effectLst>
                <a:latin typeface="Arial" charset="0"/>
                <a:cs typeface="Arial" charset="0"/>
              </a:rPr>
              <a:t> </a:t>
            </a:r>
            <a:r>
              <a:rPr lang="si-LK" sz="1800" b="1" dirty="0">
                <a:effectLst>
                  <a:glow rad="228600">
                    <a:schemeClr val="bg2"/>
                  </a:glow>
                </a:effectLst>
                <a:latin typeface="Arial" charset="0"/>
                <a:cs typeface="Arial" charset="0"/>
              </a:rPr>
              <a:t>නිම්නය</a:t>
            </a:r>
            <a:endParaRPr lang="en-US" sz="1800" b="1" dirty="0">
              <a:effectLst>
                <a:glow rad="228600">
                  <a:schemeClr val="bg2"/>
                </a:glow>
              </a:effectLst>
              <a:latin typeface="Arial" charset="0"/>
              <a:cs typeface="Arial" charset="0"/>
            </a:endParaRPr>
          </a:p>
        </p:txBody>
      </p:sp>
      <p:sp>
        <p:nvSpPr>
          <p:cNvPr id="26648" name="Text Box 24"/>
          <p:cNvSpPr txBox="1">
            <a:spLocks noChangeArrowheads="1"/>
          </p:cNvSpPr>
          <p:nvPr/>
        </p:nvSpPr>
        <p:spPr bwMode="auto">
          <a:xfrm rot="-4840031">
            <a:off x="3040735" y="4745106"/>
            <a:ext cx="2543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si-LK" sz="1800" b="1" dirty="0">
                <a:effectLst>
                  <a:glow rad="228600">
                    <a:schemeClr val="bg2"/>
                  </a:glow>
                </a:effectLst>
                <a:latin typeface="Arial" charset="0"/>
                <a:cs typeface="Arial" charset="0"/>
              </a:rPr>
              <a:t>කිද්රොන්</a:t>
            </a:r>
            <a:r>
              <a:rPr lang="en-US" sz="1800" b="1" dirty="0">
                <a:effectLst>
                  <a:glow rad="228600">
                    <a:schemeClr val="bg2"/>
                  </a:glow>
                </a:effectLst>
                <a:latin typeface="Arial" charset="0"/>
                <a:cs typeface="Arial" charset="0"/>
              </a:rPr>
              <a:t> </a:t>
            </a:r>
            <a:r>
              <a:rPr lang="si-LK" sz="1800" b="1" dirty="0">
                <a:effectLst>
                  <a:glow rad="228600">
                    <a:schemeClr val="bg2"/>
                  </a:glow>
                </a:effectLst>
                <a:latin typeface="Arial" charset="0"/>
                <a:cs typeface="Arial" charset="0"/>
              </a:rPr>
              <a:t>නිම්නය</a:t>
            </a:r>
            <a:endParaRPr lang="en-US" sz="1800" b="1" dirty="0">
              <a:effectLst>
                <a:glow rad="228600">
                  <a:schemeClr val="bg2"/>
                </a:glow>
              </a:effectLst>
              <a:latin typeface="Arial" charset="0"/>
              <a:cs typeface="Arial" charset="0"/>
            </a:endParaRPr>
          </a:p>
        </p:txBody>
      </p:sp>
      <p:sp>
        <p:nvSpPr>
          <p:cNvPr id="17" name="Rectangle 2">
            <a:extLst>
              <a:ext uri="{FF2B5EF4-FFF2-40B4-BE49-F238E27FC236}">
                <a16:creationId xmlns="" xmlns:a16="http://schemas.microsoft.com/office/drawing/2014/main" id="{0459C089-2635-401C-B2D6-0D2485AC6709}"/>
              </a:ext>
            </a:extLst>
          </p:cNvPr>
          <p:cNvSpPr>
            <a:spLocks noGrp="1" noRot="1" noChangeArrowheads="1"/>
          </p:cNvSpPr>
          <p:nvPr>
            <p:ph type="title"/>
          </p:nvPr>
        </p:nvSpPr>
        <p:spPr>
          <a:xfrm>
            <a:off x="5135116" y="381996"/>
            <a:ext cx="3266256" cy="659969"/>
          </a:xfrm>
          <a:ln w="57150">
            <a:solidFill>
              <a:srgbClr val="00B0F0"/>
            </a:solidFill>
          </a:ln>
          <a:effectLst>
            <a:outerShdw blurRad="63500" dist="38099" dir="2700000" algn="ctr" rotWithShape="0">
              <a:schemeClr val="bg2">
                <a:alpha val="74998"/>
              </a:schemeClr>
            </a:outerShdw>
          </a:effectLst>
        </p:spPr>
        <p:txBody>
          <a:bodyPr/>
          <a:lstStyle/>
          <a:p>
            <a:pPr eaLnBrk="1" hangingPunct="1">
              <a:defRPr/>
            </a:pPr>
            <a:r>
              <a:rPr lang="si-LK" sz="2400" dirty="0">
                <a:latin typeface="Arial"/>
                <a:ea typeface="ＭＳ Ｐゴシック" charset="0"/>
                <a:cs typeface="Arial"/>
              </a:rPr>
              <a:t>යෙරුසලමේ</a:t>
            </a:r>
            <a:endParaRPr lang="en-US" sz="2400" dirty="0">
              <a:latin typeface="Arial"/>
              <a:ea typeface="ＭＳ Ｐゴシック" charset="0"/>
              <a:cs typeface="Arial"/>
            </a:endParaRPr>
          </a:p>
        </p:txBody>
      </p:sp>
      <p:sp>
        <p:nvSpPr>
          <p:cNvPr id="3" name="Rectangle 2">
            <a:extLst>
              <a:ext uri="{FF2B5EF4-FFF2-40B4-BE49-F238E27FC236}">
                <a16:creationId xmlns="" xmlns:a16="http://schemas.microsoft.com/office/drawing/2014/main" id="{56F77618-A89A-49BE-AA53-B4D3D8C7EFD3}"/>
              </a:ext>
            </a:extLst>
          </p:cNvPr>
          <p:cNvSpPr/>
          <p:nvPr/>
        </p:nvSpPr>
        <p:spPr>
          <a:xfrm>
            <a:off x="5724128" y="1277778"/>
            <a:ext cx="2088232" cy="1384995"/>
          </a:xfrm>
          <a:prstGeom prst="rect">
            <a:avLst/>
          </a:prstGeom>
        </p:spPr>
        <p:txBody>
          <a:bodyPr wrap="square">
            <a:spAutoFit/>
          </a:bodyPr>
          <a:lstStyle/>
          <a:p>
            <a:pPr marL="571500" indent="-571500">
              <a:lnSpc>
                <a:spcPct val="150000"/>
              </a:lnSpc>
              <a:buFont typeface="Arial" panose="020B0604020202020204" pitchFamily="34" charset="0"/>
              <a:buChar char="•"/>
            </a:pPr>
            <a:r>
              <a:rPr lang="si-LK" sz="2400" b="1" dirty="0">
                <a:solidFill>
                  <a:srgbClr val="FFFF00"/>
                </a:solidFill>
              </a:rPr>
              <a:t>අවාසි</a:t>
            </a:r>
          </a:p>
          <a:p>
            <a:pPr marL="571500" indent="-571500">
              <a:lnSpc>
                <a:spcPct val="150000"/>
              </a:lnSpc>
              <a:buFont typeface="Arial" panose="020B0604020202020204" pitchFamily="34" charset="0"/>
              <a:buChar char="•"/>
            </a:pPr>
            <a:r>
              <a:rPr lang="si-LK" sz="2400" b="1" dirty="0">
                <a:solidFill>
                  <a:srgbClr val="FFFF00"/>
                </a:solidFill>
              </a:rPr>
              <a:t> වාසි</a:t>
            </a:r>
          </a:p>
        </p:txBody>
      </p:sp>
      <p:sp>
        <p:nvSpPr>
          <p:cNvPr id="15" name="Rectangle 25">
            <a:extLst>
              <a:ext uri="{FF2B5EF4-FFF2-40B4-BE49-F238E27FC236}">
                <a16:creationId xmlns="" xmlns:a16="http://schemas.microsoft.com/office/drawing/2014/main" id="{1B5113D0-2CD7-4364-A11C-93178926A971}"/>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000"/>
                  </a:outerShdw>
                </a:effectLst>
                <a:latin typeface="Arial"/>
                <a:cs typeface="Arial"/>
              </a:rPr>
              <a:t>20</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45"/>
                                        </p:tgtEl>
                                        <p:attrNameLst>
                                          <p:attrName>style.visibility</p:attrName>
                                        </p:attrNameLst>
                                      </p:cBhvr>
                                      <p:to>
                                        <p:strVal val="visible"/>
                                      </p:to>
                                    </p:se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6647"/>
                                        </p:tgtEl>
                                        <p:attrNameLst>
                                          <p:attrName>style.visibility</p:attrName>
                                        </p:attrNameLst>
                                      </p:cBhvr>
                                      <p:to>
                                        <p:strVal val="visible"/>
                                      </p:to>
                                    </p:set>
                                    <p:anim calcmode="lin" valueType="num">
                                      <p:cBhvr>
                                        <p:cTn id="14" dur="1000" fill="hold"/>
                                        <p:tgtEl>
                                          <p:spTgt spid="26647"/>
                                        </p:tgtEl>
                                        <p:attrNameLst>
                                          <p:attrName>ppt_w</p:attrName>
                                        </p:attrNameLst>
                                      </p:cBhvr>
                                      <p:tavLst>
                                        <p:tav tm="0">
                                          <p:val>
                                            <p:fltVal val="0"/>
                                          </p:val>
                                        </p:tav>
                                        <p:tav tm="100000">
                                          <p:val>
                                            <p:strVal val="#ppt_w"/>
                                          </p:val>
                                        </p:tav>
                                      </p:tavLst>
                                    </p:anim>
                                    <p:anim calcmode="lin" valueType="num">
                                      <p:cBhvr>
                                        <p:cTn id="15" dur="1000" fill="hold"/>
                                        <p:tgtEl>
                                          <p:spTgt spid="26647"/>
                                        </p:tgtEl>
                                        <p:attrNameLst>
                                          <p:attrName>ppt_h</p:attrName>
                                        </p:attrNameLst>
                                      </p:cBhvr>
                                      <p:tavLst>
                                        <p:tav tm="0">
                                          <p:val>
                                            <p:fltVal val="0"/>
                                          </p:val>
                                        </p:tav>
                                        <p:tav tm="100000">
                                          <p:val>
                                            <p:strVal val="#ppt_h"/>
                                          </p:val>
                                        </p:tav>
                                      </p:tavLst>
                                    </p:anim>
                                    <p:anim calcmode="lin" valueType="num">
                                      <p:cBhvr>
                                        <p:cTn id="16" dur="1000" fill="hold"/>
                                        <p:tgtEl>
                                          <p:spTgt spid="2664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664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500"/>
                            </p:stCondLst>
                            <p:childTnLst>
                              <p:par>
                                <p:cTn id="19" presetID="15" presetClass="entr" presetSubtype="0" fill="hold" grpId="0" nodeType="afterEffect">
                                  <p:stCondLst>
                                    <p:cond delay="0"/>
                                  </p:stCondLst>
                                  <p:childTnLst>
                                    <p:set>
                                      <p:cBhvr>
                                        <p:cTn id="20" dur="1" fill="hold">
                                          <p:stCondLst>
                                            <p:cond delay="0"/>
                                          </p:stCondLst>
                                        </p:cTn>
                                        <p:tgtEl>
                                          <p:spTgt spid="26646"/>
                                        </p:tgtEl>
                                        <p:attrNameLst>
                                          <p:attrName>style.visibility</p:attrName>
                                        </p:attrNameLst>
                                      </p:cBhvr>
                                      <p:to>
                                        <p:strVal val="visible"/>
                                      </p:to>
                                    </p:set>
                                    <p:anim calcmode="lin" valueType="num">
                                      <p:cBhvr>
                                        <p:cTn id="21" dur="1000" fill="hold"/>
                                        <p:tgtEl>
                                          <p:spTgt spid="26646"/>
                                        </p:tgtEl>
                                        <p:attrNameLst>
                                          <p:attrName>ppt_w</p:attrName>
                                        </p:attrNameLst>
                                      </p:cBhvr>
                                      <p:tavLst>
                                        <p:tav tm="0">
                                          <p:val>
                                            <p:fltVal val="0"/>
                                          </p:val>
                                        </p:tav>
                                        <p:tav tm="100000">
                                          <p:val>
                                            <p:strVal val="#ppt_w"/>
                                          </p:val>
                                        </p:tav>
                                      </p:tavLst>
                                    </p:anim>
                                    <p:anim calcmode="lin" valueType="num">
                                      <p:cBhvr>
                                        <p:cTn id="22" dur="1000" fill="hold"/>
                                        <p:tgtEl>
                                          <p:spTgt spid="26646"/>
                                        </p:tgtEl>
                                        <p:attrNameLst>
                                          <p:attrName>ppt_h</p:attrName>
                                        </p:attrNameLst>
                                      </p:cBhvr>
                                      <p:tavLst>
                                        <p:tav tm="0">
                                          <p:val>
                                            <p:fltVal val="0"/>
                                          </p:val>
                                        </p:tav>
                                        <p:tav tm="100000">
                                          <p:val>
                                            <p:strVal val="#ppt_h"/>
                                          </p:val>
                                        </p:tav>
                                      </p:tavLst>
                                    </p:anim>
                                    <p:anim calcmode="lin" valueType="num">
                                      <p:cBhvr>
                                        <p:cTn id="23" dur="1000" fill="hold"/>
                                        <p:tgtEl>
                                          <p:spTgt spid="2664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664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2500"/>
                            </p:stCondLst>
                            <p:childTnLst>
                              <p:par>
                                <p:cTn id="26" presetID="15" presetClass="entr" presetSubtype="0" fill="hold" grpId="0" nodeType="afterEffect">
                                  <p:stCondLst>
                                    <p:cond delay="0"/>
                                  </p:stCondLst>
                                  <p:childTnLst>
                                    <p:set>
                                      <p:cBhvr>
                                        <p:cTn id="27" dur="1" fill="hold">
                                          <p:stCondLst>
                                            <p:cond delay="0"/>
                                          </p:stCondLst>
                                        </p:cTn>
                                        <p:tgtEl>
                                          <p:spTgt spid="26648"/>
                                        </p:tgtEl>
                                        <p:attrNameLst>
                                          <p:attrName>style.visibility</p:attrName>
                                        </p:attrNameLst>
                                      </p:cBhvr>
                                      <p:to>
                                        <p:strVal val="visible"/>
                                      </p:to>
                                    </p:set>
                                    <p:anim calcmode="lin" valueType="num">
                                      <p:cBhvr>
                                        <p:cTn id="28" dur="1000" fill="hold"/>
                                        <p:tgtEl>
                                          <p:spTgt spid="26648"/>
                                        </p:tgtEl>
                                        <p:attrNameLst>
                                          <p:attrName>ppt_w</p:attrName>
                                        </p:attrNameLst>
                                      </p:cBhvr>
                                      <p:tavLst>
                                        <p:tav tm="0">
                                          <p:val>
                                            <p:fltVal val="0"/>
                                          </p:val>
                                        </p:tav>
                                        <p:tav tm="100000">
                                          <p:val>
                                            <p:strVal val="#ppt_w"/>
                                          </p:val>
                                        </p:tav>
                                      </p:tavLst>
                                    </p:anim>
                                    <p:anim calcmode="lin" valueType="num">
                                      <p:cBhvr>
                                        <p:cTn id="29" dur="1000" fill="hold"/>
                                        <p:tgtEl>
                                          <p:spTgt spid="26648"/>
                                        </p:tgtEl>
                                        <p:attrNameLst>
                                          <p:attrName>ppt_h</p:attrName>
                                        </p:attrNameLst>
                                      </p:cBhvr>
                                      <p:tavLst>
                                        <p:tav tm="0">
                                          <p:val>
                                            <p:fltVal val="0"/>
                                          </p:val>
                                        </p:tav>
                                        <p:tav tm="100000">
                                          <p:val>
                                            <p:strVal val="#ppt_h"/>
                                          </p:val>
                                        </p:tav>
                                      </p:tavLst>
                                    </p:anim>
                                    <p:anim calcmode="lin" valueType="num">
                                      <p:cBhvr>
                                        <p:cTn id="30" dur="1000" fill="hold"/>
                                        <p:tgtEl>
                                          <p:spTgt spid="26648"/>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6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637"/>
                                        </p:tgtEl>
                                        <p:attrNameLst>
                                          <p:attrName>style.visibility</p:attrName>
                                        </p:attrNameLst>
                                      </p:cBhvr>
                                      <p:to>
                                        <p:strVal val="visible"/>
                                      </p:to>
                                    </p:set>
                                    <p:animEffect transition="in" filter="wipe(left)">
                                      <p:cBhvr>
                                        <p:cTn id="36" dur="500"/>
                                        <p:tgtEl>
                                          <p:spTgt spid="2663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638"/>
                                        </p:tgtEl>
                                        <p:attrNameLst>
                                          <p:attrName>style.visibility</p:attrName>
                                        </p:attrNameLst>
                                      </p:cBhvr>
                                      <p:to>
                                        <p:strVal val="visible"/>
                                      </p:to>
                                    </p:set>
                                    <p:animEffect transition="in" filter="wipe(down)">
                                      <p:cBhvr>
                                        <p:cTn id="41" dur="500"/>
                                        <p:tgtEl>
                                          <p:spTgt spid="266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636"/>
                                        </p:tgtEl>
                                        <p:attrNameLst>
                                          <p:attrName>style.visibility</p:attrName>
                                        </p:attrNameLst>
                                      </p:cBhvr>
                                      <p:to>
                                        <p:strVal val="visible"/>
                                      </p:to>
                                    </p:set>
                                    <p:animEffect transition="in" filter="wipe(down)">
                                      <p:cBhvr>
                                        <p:cTn id="46" dur="500"/>
                                        <p:tgtEl>
                                          <p:spTgt spid="2663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6639"/>
                                        </p:tgtEl>
                                        <p:attrNameLst>
                                          <p:attrName>style.visibility</p:attrName>
                                        </p:attrNameLst>
                                      </p:cBhvr>
                                      <p:to>
                                        <p:strVal val="visible"/>
                                      </p:to>
                                    </p:set>
                                    <p:animEffect transition="in" filter="wipe(up)">
                                      <p:cBhvr>
                                        <p:cTn id="51" dur="500"/>
                                        <p:tgtEl>
                                          <p:spTgt spid="26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autoUpdateAnimBg="0"/>
      <p:bldP spid="26636" grpId="0" animBg="1"/>
      <p:bldP spid="26637" grpId="0" animBg="1"/>
      <p:bldP spid="26638" grpId="0" animBg="1"/>
      <p:bldP spid="26639" grpId="0" animBg="1"/>
      <p:bldP spid="26645" grpId="0" autoUpdateAnimBg="0"/>
      <p:bldP spid="26646" grpId="0" autoUpdateAnimBg="0"/>
      <p:bldP spid="26647" grpId="0" autoUpdateAnimBg="0"/>
      <p:bldP spid="2664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0"/>
            <a:ext cx="9144000" cy="6858000"/>
            <a:chOff x="0" y="0"/>
            <a:chExt cx="5760" cy="4320"/>
          </a:xfrm>
        </p:grpSpPr>
        <p:pic>
          <p:nvPicPr>
            <p:cNvPr id="203784" name="Picture 5" descr="Double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72" cy="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6" descr="Double W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79" y="11"/>
              <a:ext cx="3881" cy="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2107" name="Oval 11"/>
          <p:cNvSpPr>
            <a:spLocks noChangeArrowheads="1"/>
          </p:cNvSpPr>
          <p:nvPr/>
        </p:nvSpPr>
        <p:spPr bwMode="auto">
          <a:xfrm rot="20204959">
            <a:off x="1489075" y="3170238"/>
            <a:ext cx="7231063" cy="927100"/>
          </a:xfrm>
          <a:prstGeom prst="ellipse">
            <a:avLst/>
          </a:prstGeom>
          <a:noFill/>
          <a:ln w="57150">
            <a:solidFill>
              <a:srgbClr val="FF0000"/>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Arial"/>
              <a:ea typeface="+mn-ea"/>
              <a:cs typeface="Arial"/>
            </a:endParaRPr>
          </a:p>
        </p:txBody>
      </p:sp>
      <p:pic>
        <p:nvPicPr>
          <p:cNvPr id="132106" name="Picture 10" descr="Single Wa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873250"/>
            <a:ext cx="9144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9" name="Text Box 13"/>
          <p:cNvSpPr txBox="1">
            <a:spLocks noChangeArrowheads="1"/>
          </p:cNvSpPr>
          <p:nvPr/>
        </p:nvSpPr>
        <p:spPr bwMode="auto">
          <a:xfrm>
            <a:off x="0" y="121856"/>
            <a:ext cx="4572000" cy="2051999"/>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nchor="b">
            <a:spAutoFit/>
          </a:bodyPr>
          <a:lstStyle/>
          <a:p>
            <a:pPr marL="169863" indent="-169863">
              <a:defRPr/>
            </a:pPr>
            <a:r>
              <a:rPr lang="en-US" sz="1600" b="1" dirty="0">
                <a:effectLst/>
                <a:latin typeface="Arial"/>
                <a:ea typeface="+mn-ea"/>
                <a:cs typeface="Arial"/>
              </a:rPr>
              <a:t> “</a:t>
            </a:r>
            <a:r>
              <a:rPr lang="si-LK" sz="1600" dirty="0">
                <a:effectLst/>
                <a:latin typeface="Arial"/>
                <a:ea typeface="+mn-ea"/>
                <a:cs typeface="Arial"/>
              </a:rPr>
              <a:t>එවිට හෙසකියා විසින් පවුරේ බිඳුණු බිත්ති සියල්ලම අලුත්වැඩියා කිරීම සහ එය මත ගොඩනැඟිලි ඉදි කර දැමීය. ඔහු එම පිටත තවත් බිත්තියක් ඉදි කොට දාවිත්ගේ ආධාරයක්  සහ සහායක ටෙරාවන් සවි කර  ශක්තිමත් කළේය.</a:t>
            </a:r>
            <a:r>
              <a:rPr lang="en-US" sz="1600" dirty="0">
                <a:effectLst/>
                <a:latin typeface="Arial"/>
                <a:ea typeface="+mn-ea"/>
                <a:cs typeface="Arial"/>
              </a:rPr>
              <a:t>”</a:t>
            </a:r>
            <a:endParaRPr lang="si-LK" sz="1600" dirty="0">
              <a:effectLst/>
              <a:latin typeface="Arial"/>
              <a:ea typeface="+mn-ea"/>
              <a:cs typeface="Arial"/>
            </a:endParaRPr>
          </a:p>
          <a:p>
            <a:pPr marL="169863" indent="-169863">
              <a:defRPr/>
            </a:pPr>
            <a:r>
              <a:rPr lang="en-US" sz="1600" dirty="0">
                <a:effectLst/>
                <a:latin typeface="Arial"/>
                <a:ea typeface="+mn-ea"/>
                <a:cs typeface="Arial"/>
              </a:rPr>
              <a:t>   </a:t>
            </a:r>
            <a:r>
              <a:rPr lang="si-LK" sz="1600" dirty="0">
                <a:effectLst/>
                <a:latin typeface="Arial"/>
                <a:ea typeface="+mn-ea"/>
                <a:cs typeface="Arial"/>
              </a:rPr>
              <a:t>(2 රාජාවලිය</a:t>
            </a:r>
            <a:r>
              <a:rPr lang="si-LK" sz="1600" b="1" dirty="0">
                <a:effectLst/>
                <a:latin typeface="Arial"/>
                <a:ea typeface="+mn-ea"/>
                <a:cs typeface="Arial"/>
              </a:rPr>
              <a:t> 32: 5)</a:t>
            </a:r>
            <a:endParaRPr lang="en-US" sz="1600" b="1" dirty="0">
              <a:effectLst/>
              <a:latin typeface="Arial"/>
              <a:ea typeface="+mn-ea"/>
              <a:cs typeface="Arial"/>
            </a:endParaRPr>
          </a:p>
        </p:txBody>
      </p:sp>
      <p:sp>
        <p:nvSpPr>
          <p:cNvPr id="132110" name="Text Box 14"/>
          <p:cNvSpPr txBox="1">
            <a:spLocks noChangeArrowheads="1"/>
          </p:cNvSpPr>
          <p:nvPr/>
        </p:nvSpPr>
        <p:spPr bwMode="auto">
          <a:xfrm>
            <a:off x="-2" y="3798774"/>
            <a:ext cx="5407121" cy="1692771"/>
          </a:xfrm>
          <a:prstGeom prst="rect">
            <a:avLst/>
          </a:prstGeom>
          <a:solidFill>
            <a:srgbClr val="003300"/>
          </a:solidFill>
          <a:ln w="9525">
            <a:noFill/>
            <a:miter lim="800000"/>
            <a:headEnd/>
            <a:tailEnd/>
          </a:ln>
          <a:effectLst>
            <a:outerShdw blurRad="63500" dist="35921" dir="2700000" algn="ctr" rotWithShape="0">
              <a:schemeClr val="bg2">
                <a:alpha val="50000"/>
              </a:schemeClr>
            </a:outerShdw>
          </a:effectLst>
        </p:spPr>
        <p:txBody>
          <a:bodyPr wrap="square" anchor="b">
            <a:spAutoFit/>
          </a:bodyPr>
          <a:lstStyle/>
          <a:p>
            <a:pPr marL="169863" indent="-169863">
              <a:defRPr/>
            </a:pPr>
            <a:r>
              <a:rPr lang="en-US" sz="1600" b="1" dirty="0">
                <a:effectLst/>
                <a:latin typeface="Arial"/>
                <a:ea typeface="+mn-ea"/>
                <a:cs typeface="Arial"/>
              </a:rPr>
              <a:t>  “</a:t>
            </a:r>
            <a:r>
              <a:rPr lang="si-LK" sz="1600" dirty="0">
                <a:effectLst/>
                <a:latin typeface="Arial"/>
                <a:ea typeface="+mn-ea"/>
                <a:cs typeface="Arial"/>
              </a:rPr>
              <a:t>ඉන්පසුව මනස්සේ දාවිත්ගේ නුවරේ බිත්තිය නැවත ගොඩනඟා, ගයිහොන් වසන්තයට නැඟෙනහිරින් පිහිටි මාලිගාවේ දොරටුව අසල ඔපෙල් වටකර තිබිණ. ඔහු එය වඩා වැඩි කර ගත්තා ...</a:t>
            </a:r>
            <a:r>
              <a:rPr lang="en-US" sz="1600" dirty="0">
                <a:effectLst/>
                <a:latin typeface="Arial"/>
                <a:ea typeface="+mn-ea"/>
                <a:cs typeface="Arial"/>
              </a:rPr>
              <a:t>”</a:t>
            </a:r>
            <a:endParaRPr lang="si-LK" sz="1600" dirty="0">
              <a:effectLst/>
              <a:latin typeface="Arial"/>
              <a:ea typeface="+mn-ea"/>
              <a:cs typeface="Arial"/>
            </a:endParaRPr>
          </a:p>
          <a:p>
            <a:pPr marL="169863" indent="-169863">
              <a:defRPr/>
            </a:pPr>
            <a:r>
              <a:rPr lang="en-US" sz="1600" dirty="0">
                <a:effectLst/>
                <a:latin typeface="Arial"/>
                <a:ea typeface="+mn-ea"/>
                <a:cs typeface="Arial"/>
              </a:rPr>
              <a:t>   </a:t>
            </a:r>
            <a:r>
              <a:rPr lang="si-LK" sz="1600" dirty="0">
                <a:effectLst/>
                <a:latin typeface="Arial"/>
                <a:ea typeface="+mn-ea"/>
                <a:cs typeface="Arial"/>
              </a:rPr>
              <a:t>(2 ලේකම් 33:14)</a:t>
            </a:r>
            <a:endParaRPr lang="en-US" sz="1600" dirty="0">
              <a:effectLst/>
              <a:latin typeface="Arial"/>
              <a:ea typeface="+mn-ea"/>
              <a:cs typeface="Arial"/>
            </a:endParaRPr>
          </a:p>
        </p:txBody>
      </p:sp>
      <p:sp>
        <p:nvSpPr>
          <p:cNvPr id="132098" name="Rectangle 2"/>
          <p:cNvSpPr>
            <a:spLocks noGrp="1" noRot="1" noChangeArrowheads="1"/>
          </p:cNvSpPr>
          <p:nvPr>
            <p:ph type="title"/>
          </p:nvPr>
        </p:nvSpPr>
        <p:spPr>
          <a:xfrm>
            <a:off x="0" y="5887861"/>
            <a:ext cx="5407120" cy="952677"/>
          </a:xfrm>
          <a:solidFill>
            <a:schemeClr val="bg2"/>
          </a:solidFill>
        </p:spPr>
        <p:txBody>
          <a:bodyPr/>
          <a:lstStyle/>
          <a:p>
            <a:pPr eaLnBrk="1" hangingPunct="1">
              <a:defRPr/>
            </a:pPr>
            <a:r>
              <a:rPr lang="si-LK" sz="2000" b="0" dirty="0">
                <a:latin typeface="Arial" charset="0"/>
                <a:ea typeface="ＭＳ Ｐゴシック" charset="0"/>
                <a:cs typeface="Arial" charset="0"/>
              </a:rPr>
              <a:t>දාවිත්ගේ නැගෙනහිර නගරය</a:t>
            </a:r>
            <a:endParaRPr lang="en-US" sz="2000" b="0" dirty="0">
              <a:latin typeface="Arial" charset="0"/>
              <a:ea typeface="ＭＳ Ｐゴシック" charset="0"/>
              <a:cs typeface="Arial" charset="0"/>
            </a:endParaRPr>
          </a:p>
        </p:txBody>
      </p:sp>
      <p:sp>
        <p:nvSpPr>
          <p:cNvPr id="10" name="Rectangle 12">
            <a:extLst>
              <a:ext uri="{FF2B5EF4-FFF2-40B4-BE49-F238E27FC236}">
                <a16:creationId xmlns="" xmlns:a16="http://schemas.microsoft.com/office/drawing/2014/main" id="{B71FBF21-FA20-4CA2-A73E-BD8D2EF2591C}"/>
              </a:ext>
            </a:extLst>
          </p:cNvPr>
          <p:cNvSpPr>
            <a:spLocks noRot="1" noChangeArrowheads="1"/>
          </p:cNvSpPr>
          <p:nvPr/>
        </p:nvSpPr>
        <p:spPr bwMode="auto">
          <a:xfrm>
            <a:off x="8218379" y="154389"/>
            <a:ext cx="782236" cy="476672"/>
          </a:xfrm>
          <a:prstGeom prst="rect">
            <a:avLst/>
          </a:prstGeom>
          <a:solidFill>
            <a:srgbClr val="663300"/>
          </a:solid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000"/>
                  </a:outerShdw>
                </a:effectLst>
                <a:latin typeface="Arial" charset="0"/>
                <a:cs typeface="Arial" charset="0"/>
              </a:rPr>
              <a:t>24d</a:t>
            </a:r>
            <a:endParaRPr lang="en-US" sz="2400" b="1" dirty="0">
              <a:solidFill>
                <a:srgbClr val="000000"/>
              </a:solidFill>
              <a:effectLst>
                <a:outerShdw blurRad="38100" dist="38100" dir="2700000" algn="tl">
                  <a:srgbClr val="FFFFFF"/>
                </a:outerShdw>
              </a:effectLst>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2106"/>
                                        </p:tgtEl>
                                        <p:attrNameLst>
                                          <p:attrName>style.visibility</p:attrName>
                                        </p:attrNameLst>
                                      </p:cBhvr>
                                      <p:to>
                                        <p:strVal val="visible"/>
                                      </p:to>
                                    </p:set>
                                    <p:animEffect transition="in" filter="fade">
                                      <p:cBhvr>
                                        <p:cTn id="7" dur="500"/>
                                        <p:tgtEl>
                                          <p:spTgt spid="132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2106"/>
                                        </p:tgtEl>
                                      </p:cBhvr>
                                    </p:animEffect>
                                    <p:set>
                                      <p:cBhvr>
                                        <p:cTn id="12" dur="1" fill="hold">
                                          <p:stCondLst>
                                            <p:cond delay="499"/>
                                          </p:stCondLst>
                                        </p:cTn>
                                        <p:tgtEl>
                                          <p:spTgt spid="132106"/>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2107"/>
                                        </p:tgtEl>
                                        <p:attrNameLst>
                                          <p:attrName>style.visibility</p:attrName>
                                        </p:attrNameLst>
                                      </p:cBhvr>
                                      <p:to>
                                        <p:strVal val="visible"/>
                                      </p:to>
                                    </p:set>
                                    <p:anim calcmode="lin" valueType="num">
                                      <p:cBhvr additive="base">
                                        <p:cTn id="21" dur="500" fill="hold"/>
                                        <p:tgtEl>
                                          <p:spTgt spid="132107"/>
                                        </p:tgtEl>
                                        <p:attrNameLst>
                                          <p:attrName>ppt_x</p:attrName>
                                        </p:attrNameLst>
                                      </p:cBhvr>
                                      <p:tavLst>
                                        <p:tav tm="0">
                                          <p:val>
                                            <p:strVal val="#ppt_x"/>
                                          </p:val>
                                        </p:tav>
                                        <p:tav tm="100000">
                                          <p:val>
                                            <p:strVal val="#ppt_x"/>
                                          </p:val>
                                        </p:tav>
                                      </p:tavLst>
                                    </p:anim>
                                    <p:anim calcmode="lin" valueType="num">
                                      <p:cBhvr additive="base">
                                        <p:cTn id="22" dur="500" fill="hold"/>
                                        <p:tgtEl>
                                          <p:spTgt spid="13210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2109"/>
                                        </p:tgtEl>
                                        <p:attrNameLst>
                                          <p:attrName>style.visibility</p:attrName>
                                        </p:attrNameLst>
                                      </p:cBhvr>
                                      <p:to>
                                        <p:strVal val="visible"/>
                                      </p:to>
                                    </p:set>
                                    <p:animEffect transition="in" filter="checkerboard(across)">
                                      <p:cBhvr>
                                        <p:cTn id="27" dur="500"/>
                                        <p:tgtEl>
                                          <p:spTgt spid="1321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2110"/>
                                        </p:tgtEl>
                                        <p:attrNameLst>
                                          <p:attrName>style.visibility</p:attrName>
                                        </p:attrNameLst>
                                      </p:cBhvr>
                                      <p:to>
                                        <p:strVal val="visible"/>
                                      </p:to>
                                    </p:set>
                                    <p:animEffect transition="in" filter="checkerboard(across)">
                                      <p:cBhvr>
                                        <p:cTn id="32" dur="500"/>
                                        <p:tgtEl>
                                          <p:spTgt spid="132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7" grpId="0" animBg="1"/>
      <p:bldP spid="132109" grpId="0" animBg="1"/>
      <p:bldP spid="1321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826" name="Picture 3" descr="OABSO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93515" y="0"/>
            <a:ext cx="5049557" cy="688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Rectangle 4"/>
          <p:cNvSpPr>
            <a:spLocks noGrp="1" noChangeArrowheads="1"/>
          </p:cNvSpPr>
          <p:nvPr>
            <p:ph type="title" idx="4294967295"/>
          </p:nvPr>
        </p:nvSpPr>
        <p:spPr>
          <a:xfrm>
            <a:off x="6719888" y="6211888"/>
            <a:ext cx="2424112" cy="461962"/>
          </a:xfrm>
          <a:effectLst>
            <a:outerShdw blurRad="63500" dist="38099" dir="2700000" algn="ctr" rotWithShape="0">
              <a:schemeClr val="tx1">
                <a:alpha val="74998"/>
              </a:schemeClr>
            </a:outerShdw>
          </a:effectLst>
        </p:spPr>
        <p:txBody>
          <a:bodyPr wrap="square" anchor="t">
            <a:spAutoFit/>
          </a:bodyPr>
          <a:lstStyle/>
          <a:p>
            <a:pPr algn="r" eaLnBrk="1" hangingPunct="1">
              <a:spcBef>
                <a:spcPct val="50000"/>
              </a:spcBef>
              <a:defRPr/>
            </a:pPr>
            <a:r>
              <a:rPr lang="si-LK" sz="2400" b="1" dirty="0">
                <a:solidFill>
                  <a:schemeClr val="bg1"/>
                </a:solidFill>
              </a:rPr>
              <a:t>උත්පත්ති 22</a:t>
            </a:r>
            <a:r>
              <a:rPr lang="en-US" sz="2400" b="1" dirty="0">
                <a:solidFill>
                  <a:schemeClr val="bg1"/>
                </a:solidFill>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207876" name="Text Box 5"/>
          <p:cNvSpPr txBox="1">
            <a:spLocks noChangeArrowheads="1"/>
          </p:cNvSpPr>
          <p:nvPr/>
        </p:nvSpPr>
        <p:spPr bwMode="auto">
          <a:xfrm>
            <a:off x="5970675" y="3467100"/>
            <a:ext cx="3173325" cy="1169551"/>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sz="2800" dirty="0">
                <a:solidFill>
                  <a:schemeClr val="bg2"/>
                </a:solidFill>
                <a:effectLst/>
                <a:latin typeface="Arial" charset="0"/>
                <a:cs typeface="Arial" charset="0"/>
              </a:rPr>
              <a:t> </a:t>
            </a:r>
            <a:r>
              <a:rPr lang="si-LK" sz="2800" dirty="0">
                <a:solidFill>
                  <a:schemeClr val="bg2"/>
                </a:solidFill>
                <a:effectLst/>
                <a:latin typeface="Arial" charset="0"/>
                <a:cs typeface="Arial" charset="0"/>
              </a:rPr>
              <a:t>ආරක්ෂිත කඳු</a:t>
            </a:r>
          </a:p>
          <a:p>
            <a:pPr fontAlgn="base">
              <a:buFontTx/>
              <a:buChar char="•"/>
            </a:pPr>
            <a:r>
              <a:rPr lang="en-US" sz="2800" dirty="0">
                <a:solidFill>
                  <a:schemeClr val="bg2"/>
                </a:solidFill>
                <a:effectLst/>
                <a:latin typeface="Arial" charset="0"/>
                <a:cs typeface="Arial" charset="0"/>
              </a:rPr>
              <a:t> </a:t>
            </a:r>
            <a:r>
              <a:rPr lang="si-LK" sz="2800" dirty="0">
                <a:solidFill>
                  <a:schemeClr val="bg2"/>
                </a:solidFill>
                <a:effectLst/>
                <a:latin typeface="Arial" charset="0"/>
                <a:cs typeface="Arial" charset="0"/>
              </a:rPr>
              <a:t>ජල උල්පත</a:t>
            </a:r>
            <a:endParaRPr lang="en-US" sz="2800" dirty="0">
              <a:solidFill>
                <a:schemeClr val="bg2"/>
              </a:solidFill>
              <a:effectLst/>
              <a:latin typeface="Arial" charset="0"/>
              <a:cs typeface="Arial" charset="0"/>
            </a:endParaRPr>
          </a:p>
        </p:txBody>
      </p:sp>
      <p:sp>
        <p:nvSpPr>
          <p:cNvPr id="121867" name="Line 11"/>
          <p:cNvSpPr>
            <a:spLocks noChangeShapeType="1"/>
          </p:cNvSpPr>
          <p:nvPr/>
        </p:nvSpPr>
        <p:spPr bwMode="auto">
          <a:xfrm flipH="1">
            <a:off x="3962400" y="3810000"/>
            <a:ext cx="1981200" cy="1219200"/>
          </a:xfrm>
          <a:prstGeom prst="line">
            <a:avLst/>
          </a:prstGeom>
          <a:noFill/>
          <a:ln w="76200">
            <a:solidFill>
              <a:schemeClr val="tx1"/>
            </a:solidFill>
            <a:round/>
            <a:headEnd/>
            <a:tailEnd type="triangle" w="med" len="med"/>
          </a:ln>
          <a:effectLst>
            <a:glow rad="228600">
              <a:schemeClr val="bg2">
                <a:alpha val="75000"/>
              </a:schemeClr>
            </a:glow>
          </a:effectLst>
        </p:spPr>
        <p:txBody>
          <a:bodyPr/>
          <a:lstStyle/>
          <a:p>
            <a:endParaRPr lang="en-US">
              <a:latin typeface="Arial"/>
              <a:ea typeface="+mn-ea"/>
              <a:cs typeface="Arial"/>
            </a:endParaRPr>
          </a:p>
        </p:txBody>
      </p:sp>
      <p:sp>
        <p:nvSpPr>
          <p:cNvPr id="121869" name="Rectangle 13"/>
          <p:cNvSpPr>
            <a:spLocks noRot="1" noChangeArrowheads="1"/>
          </p:cNvSpPr>
          <p:nvPr/>
        </p:nvSpPr>
        <p:spPr bwMode="auto">
          <a:xfrm>
            <a:off x="8382000" y="268546"/>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000"/>
                  </a:outerShdw>
                </a:effectLst>
                <a:latin typeface="Arial"/>
                <a:cs typeface="Arial"/>
              </a:rPr>
              <a:t>21</a:t>
            </a:r>
          </a:p>
        </p:txBody>
      </p:sp>
      <p:sp>
        <p:nvSpPr>
          <p:cNvPr id="9" name="Rectangle 2">
            <a:extLst>
              <a:ext uri="{FF2B5EF4-FFF2-40B4-BE49-F238E27FC236}">
                <a16:creationId xmlns="" xmlns:a16="http://schemas.microsoft.com/office/drawing/2014/main" id="{9C2EFC91-38A8-486C-AC54-47B61CDC5040}"/>
              </a:ext>
            </a:extLst>
          </p:cNvPr>
          <p:cNvSpPr>
            <a:spLocks noGrp="1" noRot="1" noChangeArrowheads="1"/>
          </p:cNvSpPr>
          <p:nvPr>
            <p:ph type="title"/>
          </p:nvPr>
        </p:nvSpPr>
        <p:spPr>
          <a:xfrm>
            <a:off x="5290828" y="536472"/>
            <a:ext cx="3091172" cy="659969"/>
          </a:xfrm>
          <a:ln w="57150">
            <a:solidFill>
              <a:srgbClr val="0099CC"/>
            </a:solidFill>
          </a:ln>
          <a:effectLst>
            <a:outerShdw blurRad="63500" dist="38099" dir="2700000" algn="ctr" rotWithShape="0">
              <a:schemeClr val="bg2">
                <a:alpha val="74998"/>
              </a:schemeClr>
            </a:outerShdw>
          </a:effectLst>
        </p:spPr>
        <p:txBody>
          <a:bodyPr/>
          <a:lstStyle/>
          <a:p>
            <a:pPr eaLnBrk="1" hangingPunct="1">
              <a:defRPr/>
            </a:pPr>
            <a:r>
              <a:rPr lang="si-LK" sz="2400" dirty="0">
                <a:latin typeface="Arial"/>
                <a:ea typeface="ＭＳ Ｐゴシック" charset="0"/>
                <a:cs typeface="Arial"/>
              </a:rPr>
              <a:t>යෙරුසලමේ</a:t>
            </a:r>
            <a:endParaRPr lang="en-US" sz="2400" dirty="0">
              <a:latin typeface="Arial"/>
              <a:ea typeface="ＭＳ Ｐゴシック" charset="0"/>
              <a:cs typeface="Arial"/>
            </a:endParaRPr>
          </a:p>
        </p:txBody>
      </p:sp>
      <p:sp>
        <p:nvSpPr>
          <p:cNvPr id="10" name="Rectangle 9">
            <a:extLst>
              <a:ext uri="{FF2B5EF4-FFF2-40B4-BE49-F238E27FC236}">
                <a16:creationId xmlns="" xmlns:a16="http://schemas.microsoft.com/office/drawing/2014/main" id="{8017B667-A264-49AE-8752-BFBEB4FBA3EB}"/>
              </a:ext>
            </a:extLst>
          </p:cNvPr>
          <p:cNvSpPr/>
          <p:nvPr/>
        </p:nvSpPr>
        <p:spPr>
          <a:xfrm>
            <a:off x="6084168" y="1703001"/>
            <a:ext cx="2088232" cy="1015663"/>
          </a:xfrm>
          <a:prstGeom prst="rect">
            <a:avLst/>
          </a:prstGeom>
        </p:spPr>
        <p:txBody>
          <a:bodyPr wrap="square">
            <a:spAutoFit/>
          </a:bodyPr>
          <a:lstStyle/>
          <a:p>
            <a:pPr marL="571500" indent="-571500">
              <a:buFont typeface="Arial" panose="020B0604020202020204" pitchFamily="34" charset="0"/>
              <a:buChar char="•"/>
            </a:pPr>
            <a:r>
              <a:rPr lang="si-LK" sz="2400" dirty="0">
                <a:solidFill>
                  <a:srgbClr val="FFFF00"/>
                </a:solidFill>
              </a:rPr>
              <a:t>අවාසි</a:t>
            </a:r>
          </a:p>
          <a:p>
            <a:pPr marL="571500" indent="-571500">
              <a:buFont typeface="Arial" panose="020B0604020202020204" pitchFamily="34" charset="0"/>
              <a:buChar char="•"/>
            </a:pPr>
            <a:r>
              <a:rPr lang="si-LK" sz="2400" dirty="0">
                <a:solidFill>
                  <a:srgbClr val="FFFF00"/>
                </a:solidFill>
              </a:rPr>
              <a:t> වාසි</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1867"/>
                                        </p:tgtEl>
                                        <p:attrNameLst>
                                          <p:attrName>style.visibility</p:attrName>
                                        </p:attrNameLst>
                                      </p:cBhvr>
                                      <p:to>
                                        <p:strVal val="visible"/>
                                      </p:to>
                                    </p:set>
                                    <p:animEffect transition="in" filter="wipe(up)">
                                      <p:cBhvr>
                                        <p:cTn id="7" dur="500"/>
                                        <p:tgtEl>
                                          <p:spTgt spid="121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rrowheads="1"/>
          </p:cNvSpPr>
          <p:nvPr>
            <p:ph type="title"/>
          </p:nvPr>
        </p:nvSpPr>
        <p:spPr>
          <a:xfrm>
            <a:off x="4217194" y="764704"/>
            <a:ext cx="4365332" cy="792088"/>
          </a:xfrm>
          <a:ln w="57150">
            <a:solidFill>
              <a:srgbClr val="0070C0"/>
            </a:solidFill>
          </a:ln>
        </p:spPr>
        <p:txBody>
          <a:bodyPr/>
          <a:lstStyle/>
          <a:p>
            <a:pPr eaLnBrk="1" hangingPunct="1">
              <a:defRPr/>
            </a:pPr>
            <a:r>
              <a:rPr lang="si-LK" sz="2800" dirty="0">
                <a:solidFill>
                  <a:srgbClr val="FFFF00"/>
                </a:solidFill>
                <a:latin typeface="Arial"/>
                <a:ea typeface="ＭＳ Ｐゴシック" charset="0"/>
                <a:cs typeface="Arial"/>
              </a:rPr>
              <a:t>හෙසකියාගේ උමඟ</a:t>
            </a:r>
            <a:endParaRPr lang="en-US" sz="2800" dirty="0">
              <a:solidFill>
                <a:srgbClr val="FFFF00"/>
              </a:solidFill>
              <a:latin typeface="Arial"/>
              <a:ea typeface="ＭＳ Ｐゴシック" charset="0"/>
              <a:cs typeface="Arial"/>
            </a:endParaRPr>
          </a:p>
        </p:txBody>
      </p:sp>
      <p:pic>
        <p:nvPicPr>
          <p:cNvPr id="209922" name="Picture 7"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700" y="2514600"/>
            <a:ext cx="43053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9"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28" y="-5128"/>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Line 6"/>
          <p:cNvSpPr>
            <a:spLocks noChangeShapeType="1"/>
          </p:cNvSpPr>
          <p:nvPr/>
        </p:nvSpPr>
        <p:spPr bwMode="auto">
          <a:xfrm flipH="1">
            <a:off x="2339750" y="1700783"/>
            <a:ext cx="2016225" cy="2304281"/>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33131" name="Rectangle 11"/>
          <p:cNvSpPr>
            <a:spLocks noRot="1" noChangeArrowheads="1"/>
          </p:cNvSpPr>
          <p:nvPr/>
        </p:nvSpPr>
        <p:spPr bwMode="auto">
          <a:xfrm>
            <a:off x="8101013" y="71438"/>
            <a:ext cx="1042987" cy="549275"/>
          </a:xfrm>
          <a:prstGeom prst="rect">
            <a:avLst/>
          </a:prstGeom>
          <a:no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000"/>
                  </a:outerShdw>
                </a:effectLst>
                <a:latin typeface="Arial"/>
                <a:cs typeface="Arial"/>
              </a:rPr>
              <a:t>24e</a:t>
            </a:r>
          </a:p>
        </p:txBody>
      </p:sp>
      <p:sp>
        <p:nvSpPr>
          <p:cNvPr id="3" name="Rectangle 2">
            <a:extLst>
              <a:ext uri="{FF2B5EF4-FFF2-40B4-BE49-F238E27FC236}">
                <a16:creationId xmlns="" xmlns:a16="http://schemas.microsoft.com/office/drawing/2014/main" id="{24DFAFB3-BD2E-4EBB-93F3-941ADDB3AACD}"/>
              </a:ext>
            </a:extLst>
          </p:cNvPr>
          <p:cNvSpPr/>
          <p:nvPr/>
        </p:nvSpPr>
        <p:spPr>
          <a:xfrm>
            <a:off x="134932" y="4324935"/>
            <a:ext cx="2564860" cy="400110"/>
          </a:xfrm>
          <a:prstGeom prst="rect">
            <a:avLst/>
          </a:prstGeom>
          <a:solidFill>
            <a:srgbClr val="EADA60"/>
          </a:solidFill>
        </p:spPr>
        <p:txBody>
          <a:bodyPr wrap="square">
            <a:spAutoFit/>
          </a:bodyPr>
          <a:lstStyle/>
          <a:p>
            <a:r>
              <a:rPr lang="si-LK" sz="2000" b="1" dirty="0">
                <a:solidFill>
                  <a:schemeClr val="bg2"/>
                </a:solidFill>
                <a:effectLst/>
              </a:rPr>
              <a:t>දාවිත්ගේ  නගරය</a:t>
            </a:r>
            <a:endParaRPr lang="en-US" sz="2000" b="1" dirty="0">
              <a:solidFill>
                <a:schemeClr val="bg2"/>
              </a:solidFill>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126"/>
                                        </p:tgtEl>
                                        <p:attrNameLst>
                                          <p:attrName>style.visibility</p:attrName>
                                        </p:attrNameLst>
                                      </p:cBhvr>
                                      <p:to>
                                        <p:strVal val="visible"/>
                                      </p:to>
                                    </p:set>
                                    <p:animEffect transition="in" filter="wipe(up)">
                                      <p:cBhvr>
                                        <p:cTn id="7" dur="500"/>
                                        <p:tgtEl>
                                          <p:spTgt spid="133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a:xfrm>
            <a:off x="5694363" y="692696"/>
            <a:ext cx="3126109" cy="1224136"/>
          </a:xfrm>
          <a:ln w="57150">
            <a:solidFill>
              <a:srgbClr val="0070C0"/>
            </a:solidFill>
          </a:ln>
        </p:spPr>
        <p:txBody>
          <a:bodyPr/>
          <a:lstStyle/>
          <a:p>
            <a:pPr eaLnBrk="1" hangingPunct="1">
              <a:defRPr/>
            </a:pPr>
            <a:r>
              <a:rPr lang="si-LK" sz="2800" dirty="0">
                <a:solidFill>
                  <a:srgbClr val="FFFF00"/>
                </a:solidFill>
                <a:effectLst/>
                <a:latin typeface="Arial"/>
                <a:ea typeface="ＭＳ Ｐゴシック" charset="0"/>
                <a:cs typeface="Arial"/>
              </a:rPr>
              <a:t>හෙසකියාගේ උමඟ</a:t>
            </a:r>
            <a:endParaRPr lang="en-US" sz="2800" dirty="0">
              <a:solidFill>
                <a:srgbClr val="FFFF00"/>
              </a:solidFill>
              <a:effectLst/>
              <a:latin typeface="Arial"/>
              <a:ea typeface="ＭＳ Ｐゴシック" charset="0"/>
              <a:cs typeface="Arial"/>
            </a:endParaRPr>
          </a:p>
        </p:txBody>
      </p:sp>
      <p:pic>
        <p:nvPicPr>
          <p:cNvPr id="211970" name="Picture 3"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64128" y="2449514"/>
            <a:ext cx="43053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4"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9" name="Line 5"/>
          <p:cNvSpPr>
            <a:spLocks noChangeShapeType="1"/>
          </p:cNvSpPr>
          <p:nvPr/>
        </p:nvSpPr>
        <p:spPr bwMode="auto">
          <a:xfrm flipH="1">
            <a:off x="2362200" y="2514600"/>
            <a:ext cx="2133600" cy="16002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267270" name="Text Box 6"/>
          <p:cNvSpPr txBox="1">
            <a:spLocks noChangeArrowheads="1"/>
          </p:cNvSpPr>
          <p:nvPr/>
        </p:nvSpPr>
        <p:spPr bwMode="auto">
          <a:xfrm>
            <a:off x="8042430" y="98975"/>
            <a:ext cx="1066800"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algn="ctr">
              <a:defRPr/>
            </a:pPr>
            <a:r>
              <a:rPr lang="en-US" sz="2400" b="1" dirty="0">
                <a:solidFill>
                  <a:srgbClr val="FFFF00"/>
                </a:solidFill>
                <a:effectLst/>
                <a:latin typeface="Arial"/>
                <a:ea typeface="+mn-ea"/>
                <a:cs typeface="Arial"/>
              </a:rPr>
              <a:t>24e</a:t>
            </a:r>
          </a:p>
        </p:txBody>
      </p:sp>
      <p:grpSp>
        <p:nvGrpSpPr>
          <p:cNvPr id="2" name="Group 7"/>
          <p:cNvGrpSpPr>
            <a:grpSpLocks/>
          </p:cNvGrpSpPr>
          <p:nvPr/>
        </p:nvGrpSpPr>
        <p:grpSpPr bwMode="auto">
          <a:xfrm>
            <a:off x="0" y="0"/>
            <a:ext cx="6048376" cy="2560638"/>
            <a:chOff x="624" y="2544"/>
            <a:chExt cx="3810" cy="1613"/>
          </a:xfrm>
          <a:solidFill>
            <a:srgbClr val="003399"/>
          </a:solidFill>
        </p:grpSpPr>
        <p:pic>
          <p:nvPicPr>
            <p:cNvPr id="267272" name="Picture 8" descr="Siloam Inscription"/>
            <p:cNvPicPr>
              <a:picLocks noChangeAspect="1" noChangeArrowheads="1"/>
            </p:cNvPicPr>
            <p:nvPr/>
          </p:nvPicPr>
          <p:blipFill>
            <a:blip r:embed="rId5"/>
            <a:srcRect/>
            <a:stretch>
              <a:fillRect/>
            </a:stretch>
          </p:blipFill>
          <p:spPr bwMode="auto">
            <a:xfrm>
              <a:off x="624" y="2544"/>
              <a:ext cx="3491" cy="1325"/>
            </a:xfrm>
            <a:prstGeom prst="rect">
              <a:avLst/>
            </a:prstGeom>
            <a:grpFill/>
            <a:effectLst>
              <a:outerShdw blurRad="63500" dist="38099" dir="2700000" algn="ctr" rotWithShape="0">
                <a:schemeClr val="bg2">
                  <a:alpha val="74998"/>
                </a:schemeClr>
              </a:outerShdw>
            </a:effectLst>
          </p:spPr>
        </p:pic>
        <p:sp>
          <p:nvSpPr>
            <p:cNvPr id="267273" name="Text Box 9"/>
            <p:cNvSpPr txBox="1">
              <a:spLocks noChangeArrowheads="1"/>
            </p:cNvSpPr>
            <p:nvPr/>
          </p:nvSpPr>
          <p:spPr bwMode="auto">
            <a:xfrm>
              <a:off x="2590" y="3866"/>
              <a:ext cx="1844" cy="291"/>
            </a:xfrm>
            <a:prstGeom prst="rect">
              <a:avLst/>
            </a:prstGeom>
            <a:grpFill/>
            <a:ln w="9525">
              <a:noFill/>
              <a:miter lim="800000"/>
              <a:headEnd/>
              <a:tailEnd/>
            </a:ln>
            <a:effectLst>
              <a:outerShdw blurRad="63500" dist="38099" dir="2700000" algn="ctr" rotWithShape="0">
                <a:schemeClr val="bg2">
                  <a:alpha val="74998"/>
                </a:schemeClr>
              </a:outerShdw>
            </a:effectLst>
          </p:spPr>
          <p:txBody>
            <a:bodyPr wrap="square">
              <a:spAutoFit/>
            </a:bodyPr>
            <a:lstStyle/>
            <a:p>
              <a:pPr fontAlgn="base">
                <a:spcBef>
                  <a:spcPct val="0"/>
                </a:spcBef>
                <a:defRPr/>
              </a:pPr>
              <a:r>
                <a:rPr lang="si-LK" sz="2400" dirty="0">
                  <a:solidFill>
                    <a:srgbClr val="FFFFFF"/>
                  </a:solidFill>
                  <a:effectLst/>
                  <a:highlight>
                    <a:srgbClr val="FF0000"/>
                  </a:highlight>
                  <a:latin typeface="Arial"/>
                  <a:ea typeface="MS PGothic" pitchFamily="34" charset="-128"/>
                  <a:cs typeface="Arial"/>
                </a:rPr>
                <a:t>සිලෝම් ශිලා ලිපිය</a:t>
              </a:r>
              <a:endParaRPr lang="en-US" sz="2400" dirty="0">
                <a:solidFill>
                  <a:srgbClr val="FFFFFF"/>
                </a:solidFill>
                <a:effectLst/>
                <a:highlight>
                  <a:srgbClr val="FF0000"/>
                </a:highlight>
                <a:latin typeface="Arial"/>
                <a:ea typeface="MS PGothic" pitchFamily="34" charset="-128"/>
                <a:cs typeface="Arial"/>
              </a:endParaRPr>
            </a:p>
          </p:txBody>
        </p:sp>
      </p:grpSp>
      <p:sp>
        <p:nvSpPr>
          <p:cNvPr id="10" name="Rectangle 9">
            <a:extLst>
              <a:ext uri="{FF2B5EF4-FFF2-40B4-BE49-F238E27FC236}">
                <a16:creationId xmlns="" xmlns:a16="http://schemas.microsoft.com/office/drawing/2014/main" id="{575679E8-3C74-40E6-BA87-8E9A31A0B61B}"/>
              </a:ext>
            </a:extLst>
          </p:cNvPr>
          <p:cNvSpPr/>
          <p:nvPr/>
        </p:nvSpPr>
        <p:spPr>
          <a:xfrm>
            <a:off x="134932" y="4324935"/>
            <a:ext cx="2564860" cy="400110"/>
          </a:xfrm>
          <a:prstGeom prst="rect">
            <a:avLst/>
          </a:prstGeom>
          <a:solidFill>
            <a:srgbClr val="EADA60"/>
          </a:solidFill>
        </p:spPr>
        <p:txBody>
          <a:bodyPr wrap="square">
            <a:spAutoFit/>
          </a:bodyPr>
          <a:lstStyle/>
          <a:p>
            <a:r>
              <a:rPr lang="si-LK" sz="2000" b="1" dirty="0">
                <a:solidFill>
                  <a:schemeClr val="bg2"/>
                </a:solidFill>
                <a:effectLst/>
              </a:rPr>
              <a:t>දාවිත්ගේ  නගරය</a:t>
            </a:r>
            <a:endParaRPr lang="en-US" sz="2000" b="1" dirty="0">
              <a:solidFill>
                <a:schemeClr val="bg2"/>
              </a:solidFill>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wipe(up)">
                                      <p:cBhvr>
                                        <p:cTn id="7" dur="500"/>
                                        <p:tgtEl>
                                          <p:spTgt spid="267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3"/>
            <a:ext cx="9144000" cy="68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5076056" y="1844824"/>
            <a:ext cx="762000" cy="685800"/>
          </a:xfrm>
          <a:prstGeom prst="rect">
            <a:avLst/>
          </a:prstGeom>
          <a:noFill/>
          <a:ln w="76200">
            <a:solidFill>
              <a:srgbClr val="FF0000"/>
            </a:solidFill>
            <a:miter lim="800000"/>
            <a:headEnd/>
            <a:tailEnd/>
          </a:ln>
          <a:effectLst/>
        </p:spPr>
        <p:txBody>
          <a:bodyPr wrap="none" anchor="ct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5124" name="Rectangle 4"/>
          <p:cNvSpPr>
            <a:spLocks noGrp="1" noRot="1" noChangeArrowheads="1"/>
          </p:cNvSpPr>
          <p:nvPr>
            <p:ph type="title" idx="4294967295"/>
          </p:nvPr>
        </p:nvSpPr>
        <p:spPr>
          <a:xfrm>
            <a:off x="2267744" y="0"/>
            <a:ext cx="4572000" cy="562074"/>
          </a:xfrm>
          <a:solidFill>
            <a:srgbClr val="000514"/>
          </a:solidFill>
          <a:ln>
            <a:solidFill>
              <a:schemeClr val="bg2"/>
            </a:solidFill>
          </a:ln>
        </p:spPr>
        <p:txBody>
          <a:bodyPr/>
          <a:lstStyle/>
          <a:p>
            <a:pPr eaLnBrk="1" hangingPunct="1">
              <a:defRPr/>
            </a:pPr>
            <a:r>
              <a:rPr lang="si-LK" sz="2400" dirty="0">
                <a:latin typeface="Arial"/>
                <a:ea typeface="ＭＳ Ｐゴシック" charset="0"/>
                <a:cs typeface="Arial"/>
              </a:rPr>
              <a:t>ලෝක සිතියමේ යෙරුසලම</a:t>
            </a:r>
            <a:endParaRPr lang="en-US" sz="2400" dirty="0">
              <a:latin typeface="Arial"/>
              <a:ea typeface="ＭＳ Ｐゴシック" charset="0"/>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755576" y="2795389"/>
            <a:ext cx="7632848" cy="34778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altLang="ja-JP" sz="2000" dirty="0">
                <a:effectLst/>
                <a:latin typeface="Arial"/>
                <a:cs typeface="Arial"/>
              </a:rPr>
              <a:t>[...</a:t>
            </a:r>
            <a:r>
              <a:rPr lang="si-LK" altLang="ja-JP" sz="2000" dirty="0">
                <a:effectLst/>
                <a:latin typeface="Arial"/>
                <a:cs typeface="Arial"/>
              </a:rPr>
              <a:t>] (උමං) ගමන් කරන ලදී. එය කපා දමනු ලැබුවේ මේ ආකාරයටය. [...] (අ) [...] [තවමත්], පොරොව (ව), ඔහුගේ සහෝදරයන් කෙරෙහි එක් එක් මිනිසා, හා තවමත් කපා කිරීමට රියන් තුනක් ඇති අතර, [ඔහුගේ හඬට] ඇසුණු මිනිසෙකුගේ කටහඬ ඇසීම නිසා, එහි දකුණු පසෙහි එක් පැත්තක අනික් පැත්තක තිබී ඇත.</a:t>
            </a:r>
            <a:r>
              <a:rPr lang="en-US" altLang="ja-JP" sz="2000" dirty="0">
                <a:effectLst/>
                <a:latin typeface="Arial"/>
                <a:cs typeface="Arial"/>
              </a:rPr>
              <a:t> </a:t>
            </a:r>
            <a:r>
              <a:rPr lang="si-LK" altLang="ja-JP" sz="2000" dirty="0">
                <a:effectLst/>
                <a:latin typeface="Arial"/>
                <a:cs typeface="Arial"/>
              </a:rPr>
              <a:t>උමඟ පෙරළා දැමූ කල, ගල්කැවිලි කණුවලට (පර්වතය)</a:t>
            </a:r>
            <a:r>
              <a:rPr lang="en-US" altLang="ja-JP" sz="2000" dirty="0">
                <a:effectLst/>
                <a:latin typeface="Arial"/>
                <a:cs typeface="Arial"/>
              </a:rPr>
              <a:t>, </a:t>
            </a:r>
            <a:r>
              <a:rPr lang="si-LK" altLang="ja-JP" sz="2000" dirty="0">
                <a:effectLst/>
                <a:latin typeface="Arial"/>
                <a:cs typeface="Arial"/>
              </a:rPr>
              <a:t>එකිනෙකා තම තමාගේ අසල්වැසියාට විරුද්ධව පොරබැදීමට උත්සාහ කරන්න. හා ජල රියන් 1200 සඳහා ජලාශය දෙසට වසන්තයේ සිට ගලා ගියේය.</a:t>
            </a:r>
            <a:r>
              <a:rPr lang="en-US" altLang="ja-JP" sz="2000" dirty="0">
                <a:effectLst/>
                <a:latin typeface="Arial"/>
                <a:cs typeface="Arial"/>
              </a:rPr>
              <a:t> </a:t>
            </a:r>
            <a:r>
              <a:rPr lang="si-LK" altLang="ja-JP" sz="2000" dirty="0">
                <a:effectLst/>
                <a:latin typeface="Arial"/>
                <a:cs typeface="Arial"/>
              </a:rPr>
              <a:t>ගල් කඩන්නන්ගේ හිසට ඉහළින් පර්වතයේ උස රියන් සියයක් විය. </a:t>
            </a:r>
            <a:endParaRPr lang="en-US" sz="2000" dirty="0">
              <a:effectLst/>
              <a:latin typeface="Arial"/>
              <a:cs typeface="Arial"/>
            </a:endParaRPr>
          </a:p>
        </p:txBody>
      </p:sp>
      <p:sp>
        <p:nvSpPr>
          <p:cNvPr id="269315" name="Rectangle 3"/>
          <p:cNvSpPr>
            <a:spLocks noGrp="1" noRot="1" noChangeArrowheads="1"/>
          </p:cNvSpPr>
          <p:nvPr>
            <p:ph type="title"/>
          </p:nvPr>
        </p:nvSpPr>
        <p:spPr>
          <a:xfrm>
            <a:off x="6228184" y="714344"/>
            <a:ext cx="2554745" cy="1511332"/>
          </a:xfrm>
          <a:ln w="57150">
            <a:solidFill>
              <a:srgbClr val="0070C0"/>
            </a:solidFill>
          </a:ln>
        </p:spPr>
        <p:txBody>
          <a:bodyPr/>
          <a:lstStyle/>
          <a:p>
            <a:pPr eaLnBrk="1" hangingPunct="1">
              <a:defRPr/>
            </a:pPr>
            <a:r>
              <a:rPr lang="en-US" sz="3200" dirty="0">
                <a:solidFill>
                  <a:srgbClr val="FFC000"/>
                </a:solidFill>
                <a:latin typeface="Arial"/>
                <a:ea typeface="ＭＳ Ｐゴシック" charset="0"/>
                <a:cs typeface="Arial"/>
              </a:rPr>
              <a:t/>
            </a:r>
            <a:br>
              <a:rPr lang="en-US" sz="3200" dirty="0">
                <a:solidFill>
                  <a:srgbClr val="FFC000"/>
                </a:solidFill>
                <a:latin typeface="Arial"/>
                <a:ea typeface="ＭＳ Ｐゴシック" charset="0"/>
                <a:cs typeface="Arial"/>
              </a:rPr>
            </a:br>
            <a:r>
              <a:rPr lang="si-LK" sz="3200" dirty="0">
                <a:solidFill>
                  <a:srgbClr val="FFC000"/>
                </a:solidFill>
                <a:latin typeface="Arial"/>
                <a:ea typeface="ＭＳ Ｐゴシック" charset="0"/>
                <a:cs typeface="Arial"/>
              </a:rPr>
              <a:t>සිලෝම් ශිලා ලිපිය</a:t>
            </a:r>
            <a:br>
              <a:rPr lang="si-LK" sz="3200" dirty="0">
                <a:solidFill>
                  <a:srgbClr val="FFC000"/>
                </a:solidFill>
                <a:latin typeface="Arial"/>
                <a:ea typeface="ＭＳ Ｐゴシック" charset="0"/>
                <a:cs typeface="Arial"/>
              </a:rPr>
            </a:br>
            <a:endParaRPr lang="en-US" sz="3200" dirty="0">
              <a:solidFill>
                <a:srgbClr val="FFC000"/>
              </a:solidFill>
              <a:latin typeface="Arial"/>
              <a:ea typeface="ＭＳ Ｐゴシック" charset="0"/>
              <a:cs typeface="Arial"/>
            </a:endParaRPr>
          </a:p>
        </p:txBody>
      </p:sp>
      <p:pic>
        <p:nvPicPr>
          <p:cNvPr id="269316" name="Picture 4" descr="Siloam Inscription"/>
          <p:cNvPicPr>
            <a:picLocks noChangeAspect="1" noChangeArrowheads="1"/>
          </p:cNvPicPr>
          <p:nvPr/>
        </p:nvPicPr>
        <p:blipFill>
          <a:blip r:embed="rId3"/>
          <a:srcRect/>
          <a:stretch>
            <a:fillRect/>
          </a:stretch>
        </p:blipFill>
        <p:spPr bwMode="auto">
          <a:xfrm>
            <a:off x="381000" y="228600"/>
            <a:ext cx="5541963" cy="2103438"/>
          </a:xfrm>
          <a:prstGeom prst="rect">
            <a:avLst/>
          </a:prstGeom>
          <a:noFill/>
          <a:effectLst>
            <a:outerShdw blurRad="63500" dist="38099" dir="2700000" algn="ctr" rotWithShape="0">
              <a:schemeClr val="bg2">
                <a:alpha val="74998"/>
              </a:schemeClr>
            </a:outerShdw>
          </a:effectLst>
        </p:spPr>
      </p:pic>
      <p:sp>
        <p:nvSpPr>
          <p:cNvPr id="269318" name="Text Box 6"/>
          <p:cNvSpPr txBox="1">
            <a:spLocks noChangeArrowheads="1"/>
          </p:cNvSpPr>
          <p:nvPr/>
        </p:nvSpPr>
        <p:spPr bwMode="auto">
          <a:xfrm>
            <a:off x="8077200" y="152400"/>
            <a:ext cx="1066800"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algn="ctr">
              <a:defRPr/>
            </a:pPr>
            <a:r>
              <a:rPr lang="en-US" sz="2400" b="1" dirty="0">
                <a:effectLst/>
                <a:latin typeface="Arial"/>
                <a:ea typeface="+mn-ea"/>
                <a:cs typeface="Arial"/>
              </a:rPr>
              <a:t>24e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Hezekiah's Tunnel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6"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3284" y="17097"/>
            <a:ext cx="5410200" cy="684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2"/>
          <p:cNvSpPr>
            <a:spLocks noGrp="1" noRot="1" noChangeArrowheads="1"/>
          </p:cNvSpPr>
          <p:nvPr>
            <p:ph type="title"/>
          </p:nvPr>
        </p:nvSpPr>
        <p:spPr>
          <a:xfrm>
            <a:off x="3771859" y="188640"/>
            <a:ext cx="4457741" cy="1114067"/>
          </a:xfrm>
          <a:ln w="57150">
            <a:solidFill>
              <a:schemeClr val="tx2">
                <a:lumMod val="50000"/>
              </a:schemeClr>
            </a:solidFill>
          </a:ln>
        </p:spPr>
        <p:txBody>
          <a:bodyPr/>
          <a:lstStyle/>
          <a:p>
            <a:pPr eaLnBrk="1" hangingPunct="1">
              <a:defRPr/>
            </a:pPr>
            <a:r>
              <a:rPr lang="si-LK" sz="2800" dirty="0">
                <a:solidFill>
                  <a:schemeClr val="tx2">
                    <a:lumMod val="10000"/>
                  </a:schemeClr>
                </a:solidFill>
                <a:effectLst/>
                <a:latin typeface="Arail"/>
                <a:ea typeface="ＭＳ Ｐゴシック" charset="0"/>
                <a:cs typeface="Arail"/>
              </a:rPr>
              <a:t>වොරන්ගේ ජලපාලන පද්ධතිය</a:t>
            </a:r>
            <a:endParaRPr lang="en-US" sz="2800" dirty="0">
              <a:solidFill>
                <a:schemeClr val="tx2">
                  <a:lumMod val="10000"/>
                </a:schemeClr>
              </a:solidFill>
              <a:effectLst/>
              <a:latin typeface="Arail"/>
              <a:ea typeface="ＭＳ Ｐゴシック" charset="0"/>
              <a:cs typeface="Arail"/>
            </a:endParaRPr>
          </a:p>
        </p:txBody>
      </p:sp>
      <p:pic>
        <p:nvPicPr>
          <p:cNvPr id="134151" name="Picture 7" descr="Warren's Shaft 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2555143"/>
            <a:ext cx="5410200" cy="434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rot="339438">
            <a:off x="2894013" y="1230313"/>
            <a:ext cx="4267200" cy="3733800"/>
            <a:chOff x="1824" y="336"/>
            <a:chExt cx="2544" cy="2784"/>
          </a:xfrm>
        </p:grpSpPr>
        <p:sp>
          <p:nvSpPr>
            <p:cNvPr id="134149" name="Line 5"/>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p:spPr>
          <p:txBody>
            <a:bodyPr/>
            <a:lstStyle/>
            <a:p>
              <a:pPr>
                <a:defRPr/>
              </a:pPr>
              <a:endParaRPr lang="en-US">
                <a:latin typeface="Arail"/>
                <a:ea typeface="+mn-ea"/>
                <a:cs typeface="Arail"/>
              </a:endParaRPr>
            </a:p>
          </p:txBody>
        </p:sp>
        <p:sp>
          <p:nvSpPr>
            <p:cNvPr id="134152" name="Line 8"/>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p:spPr>
          <p:txBody>
            <a:bodyPr/>
            <a:lstStyle/>
            <a:p>
              <a:pPr>
                <a:defRPr/>
              </a:pPr>
              <a:endParaRPr lang="en-US">
                <a:latin typeface="Arail"/>
                <a:ea typeface="+mn-ea"/>
                <a:cs typeface="Arail"/>
              </a:endParaRPr>
            </a:p>
          </p:txBody>
        </p:sp>
      </p:grpSp>
      <p:sp>
        <p:nvSpPr>
          <p:cNvPr id="134154" name="Rectangle 10"/>
          <p:cNvSpPr>
            <a:spLocks noRot="1" noChangeArrowheads="1"/>
          </p:cNvSpPr>
          <p:nvPr/>
        </p:nvSpPr>
        <p:spPr bwMode="auto">
          <a:xfrm>
            <a:off x="8229600" y="0"/>
            <a:ext cx="914400" cy="609600"/>
          </a:xfrm>
          <a:prstGeom prst="rect">
            <a:avLst/>
          </a:prstGeom>
          <a:noFill/>
          <a:ln w="9525">
            <a:noFill/>
            <a:miter lim="800000"/>
            <a:headEnd/>
            <a:tailEnd/>
          </a:ln>
          <a:effectLst/>
        </p:spPr>
        <p:txBody>
          <a:bodyPr anchor="ctr"/>
          <a:lstStyle/>
          <a:p>
            <a:pPr algn="ctr" eaLnBrk="1" fontAlgn="base" hangingPunct="1">
              <a:spcBef>
                <a:spcPct val="0"/>
              </a:spcBef>
              <a:defRPr/>
            </a:pPr>
            <a:r>
              <a:rPr lang="en-US" sz="2400" b="1" dirty="0">
                <a:solidFill>
                  <a:schemeClr val="tx2"/>
                </a:solidFill>
                <a:effectLst>
                  <a:outerShdw blurRad="38100" dist="38100" dir="2700000" algn="tl">
                    <a:srgbClr val="000000"/>
                  </a:outerShdw>
                </a:effectLst>
                <a:latin typeface="Arail"/>
                <a:cs typeface="Arail"/>
              </a:rPr>
              <a:t>24c</a:t>
            </a:r>
          </a:p>
        </p:txBody>
      </p:sp>
      <p:sp>
        <p:nvSpPr>
          <p:cNvPr id="3" name="Rectangle 2">
            <a:extLst>
              <a:ext uri="{FF2B5EF4-FFF2-40B4-BE49-F238E27FC236}">
                <a16:creationId xmlns="" xmlns:a16="http://schemas.microsoft.com/office/drawing/2014/main" id="{5287FA23-BC5C-4507-B0E1-105FC5E17139}"/>
              </a:ext>
            </a:extLst>
          </p:cNvPr>
          <p:cNvSpPr/>
          <p:nvPr/>
        </p:nvSpPr>
        <p:spPr>
          <a:xfrm rot="10800000" flipV="1">
            <a:off x="359236" y="4295558"/>
            <a:ext cx="2302630" cy="400110"/>
          </a:xfrm>
          <a:prstGeom prst="rect">
            <a:avLst/>
          </a:prstGeom>
          <a:solidFill>
            <a:srgbClr val="FFC000"/>
          </a:solidFill>
        </p:spPr>
        <p:txBody>
          <a:bodyPr wrap="square">
            <a:spAutoFit/>
          </a:bodyPr>
          <a:lstStyle/>
          <a:p>
            <a:r>
              <a:rPr lang="si-LK" sz="2000" dirty="0">
                <a:solidFill>
                  <a:schemeClr val="bg2"/>
                </a:solidFill>
              </a:rPr>
              <a:t>දාවිත්ගේ නගරය</a:t>
            </a:r>
            <a:endParaRPr lang="en-US" sz="2000" dirty="0">
              <a:solidFill>
                <a:schemeClr val="bg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decel="50000" fill="hold">
                                          <p:stCondLst>
                                            <p:cond delay="0"/>
                                          </p:stCondLst>
                                        </p:cTn>
                                        <p:tgtEl>
                                          <p:spTgt spid="1341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41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4150"/>
                                        </p:tgtEl>
                                        <p:attrNameLst>
                                          <p:attrName>ppt_w</p:attrName>
                                        </p:attrNameLst>
                                      </p:cBhvr>
                                      <p:tavLst>
                                        <p:tav tm="0">
                                          <p:val>
                                            <p:strVal val="#ppt_w*.05"/>
                                          </p:val>
                                        </p:tav>
                                        <p:tav tm="100000">
                                          <p:val>
                                            <p:strVal val="#ppt_w"/>
                                          </p:val>
                                        </p:tav>
                                      </p:tavLst>
                                    </p:anim>
                                    <p:anim calcmode="lin" valueType="num">
                                      <p:cBhvr>
                                        <p:cTn id="10" dur="1000" fill="hold"/>
                                        <p:tgtEl>
                                          <p:spTgt spid="1341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41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41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41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41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34151"/>
                                        </p:tgtEl>
                                        <p:attrNameLst>
                                          <p:attrName>style.visibility</p:attrName>
                                        </p:attrNameLst>
                                      </p:cBhvr>
                                      <p:to>
                                        <p:strVal val="visible"/>
                                      </p:to>
                                    </p:set>
                                    <p:animEffect transition="in" filter="fade">
                                      <p:cBhvr>
                                        <p:cTn id="19" dur="1000"/>
                                        <p:tgtEl>
                                          <p:spTgt spid="134151"/>
                                        </p:tgtEl>
                                      </p:cBhvr>
                                    </p:animEffect>
                                    <p:anim calcmode="lin" valueType="num">
                                      <p:cBhvr>
                                        <p:cTn id="20" dur="1000" fill="hold"/>
                                        <p:tgtEl>
                                          <p:spTgt spid="134151"/>
                                        </p:tgtEl>
                                        <p:attrNameLst>
                                          <p:attrName>ppt_x</p:attrName>
                                        </p:attrNameLst>
                                      </p:cBhvr>
                                      <p:tavLst>
                                        <p:tav tm="0">
                                          <p:val>
                                            <p:strVal val="#ppt_x"/>
                                          </p:val>
                                        </p:tav>
                                        <p:tav tm="100000">
                                          <p:val>
                                            <p:strVal val="#ppt_x"/>
                                          </p:val>
                                        </p:tav>
                                      </p:tavLst>
                                    </p:anim>
                                    <p:anim calcmode="lin" valueType="num">
                                      <p:cBhvr>
                                        <p:cTn id="21" dur="900" decel="100000" fill="hold"/>
                                        <p:tgtEl>
                                          <p:spTgt spid="13415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4151"/>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4762" y="7184"/>
            <a:ext cx="4948238" cy="6934200"/>
          </a:xfrm>
          <a:noFill/>
          <a:extLst>
            <a:ext uri="{909E8E84-426E-40dd-AFC4-6F175D3DCCD1}">
              <a14:hiddenFill xmlns:a14="http://schemas.microsoft.com/office/drawing/2010/main">
                <a:solidFill>
                  <a:srgbClr val="FFFFFF"/>
                </a:solidFill>
              </a14:hiddenFill>
            </a:ext>
          </a:extLst>
        </p:spPr>
      </p:pic>
      <p:grpSp>
        <p:nvGrpSpPr>
          <p:cNvPr id="2" name="Group 48"/>
          <p:cNvGrpSpPr>
            <a:grpSpLocks/>
          </p:cNvGrpSpPr>
          <p:nvPr/>
        </p:nvGrpSpPr>
        <p:grpSpPr bwMode="auto">
          <a:xfrm>
            <a:off x="3203848" y="3645927"/>
            <a:ext cx="5031674" cy="2497138"/>
            <a:chOff x="1918" y="2321"/>
            <a:chExt cx="3624" cy="1573"/>
          </a:xfrm>
        </p:grpSpPr>
        <p:sp>
          <p:nvSpPr>
            <p:cNvPr id="21509" name="Freeform 5"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effectLst>
                  <a:outerShdw blurRad="38100" dist="38100" dir="2700000" algn="tl">
                    <a:srgbClr val="DDDDDD"/>
                  </a:outerShdw>
                </a:effectLst>
                <a:latin typeface="Garamond" pitchFamily="-105" charset="0"/>
                <a:ea typeface="+mn-ea"/>
                <a:cs typeface="+mn-cs"/>
              </a:endParaRPr>
            </a:p>
          </p:txBody>
        </p:sp>
        <p:sp>
          <p:nvSpPr>
            <p:cNvPr id="21515" name="Line 11"/>
            <p:cNvSpPr>
              <a:spLocks noChangeShapeType="1"/>
            </p:cNvSpPr>
            <p:nvPr/>
          </p:nvSpPr>
          <p:spPr bwMode="auto">
            <a:xfrm>
              <a:off x="3253" y="2466"/>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21516" name="Text Box 12"/>
            <p:cNvSpPr txBox="1">
              <a:spLocks noChangeArrowheads="1"/>
            </p:cNvSpPr>
            <p:nvPr/>
          </p:nvSpPr>
          <p:spPr bwMode="auto">
            <a:xfrm>
              <a:off x="3541" y="2321"/>
              <a:ext cx="2001"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si-LK" sz="2400" dirty="0">
                  <a:effectLst/>
                  <a:latin typeface="Arial"/>
                  <a:ea typeface="+mn-ea"/>
                  <a:cs typeface="Arial"/>
                </a:rPr>
                <a:t>ජෙබුසිවරුන්</a:t>
              </a:r>
              <a:r>
                <a:rPr lang="en-US" sz="2400" b="1" dirty="0">
                  <a:effectLst/>
                  <a:latin typeface="Arial"/>
                  <a:ea typeface="+mn-ea"/>
                  <a:cs typeface="Arial"/>
                </a:rPr>
                <a:t> (1500 BC)</a:t>
              </a:r>
            </a:p>
          </p:txBody>
        </p:sp>
      </p:grpSp>
      <p:sp>
        <p:nvSpPr>
          <p:cNvPr id="21558" name="Text Box 54"/>
          <p:cNvSpPr txBox="1">
            <a:spLocks noChangeArrowheads="1"/>
          </p:cNvSpPr>
          <p:nvPr/>
        </p:nvSpPr>
        <p:spPr bwMode="auto">
          <a:xfrm>
            <a:off x="8532813" y="158750"/>
            <a:ext cx="527709"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dirty="0">
                <a:effectLst>
                  <a:outerShdw blurRad="38100" dist="38100" dir="2700000" algn="tl">
                    <a:srgbClr val="000000"/>
                  </a:outerShdw>
                </a:effectLst>
                <a:latin typeface="Arial"/>
                <a:cs typeface="Arial"/>
              </a:rPr>
              <a:t>23</a:t>
            </a:r>
          </a:p>
        </p:txBody>
      </p:sp>
      <p:sp>
        <p:nvSpPr>
          <p:cNvPr id="10" name="Rectangle 2">
            <a:extLst>
              <a:ext uri="{FF2B5EF4-FFF2-40B4-BE49-F238E27FC236}">
                <a16:creationId xmlns="" xmlns:a16="http://schemas.microsoft.com/office/drawing/2014/main" id="{97A45EFA-BE1E-4FA0-81C5-D4133172AED3}"/>
              </a:ext>
            </a:extLst>
          </p:cNvPr>
          <p:cNvSpPr txBox="1">
            <a:spLocks noRot="1" noChangeArrowheads="1"/>
          </p:cNvSpPr>
          <p:nvPr/>
        </p:nvSpPr>
        <p:spPr bwMode="auto">
          <a:xfrm>
            <a:off x="5305000" y="581957"/>
            <a:ext cx="3083424" cy="758811"/>
          </a:xfrm>
          <a:prstGeom prst="rect">
            <a:avLst/>
          </a:prstGeom>
          <a:noFill/>
          <a:ln w="57150">
            <a:solidFill>
              <a:srgbClr val="0099CC"/>
            </a:solid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eaLnBrk="1" hangingPunct="1">
              <a:defRPr/>
            </a:pPr>
            <a:r>
              <a:rPr lang="si-LK" sz="2800" kern="0" dirty="0">
                <a:latin typeface="Arial"/>
                <a:ea typeface="ＭＳ Ｐゴシック" charset="0"/>
                <a:cs typeface="Arial"/>
              </a:rPr>
              <a:t>යෙරුසලමේ</a:t>
            </a:r>
            <a:endParaRPr lang="en-US" sz="2800" kern="0" dirty="0">
              <a:latin typeface="Arial"/>
              <a:ea typeface="ＭＳ Ｐゴシック" charset="0"/>
              <a:cs typeface="Arial"/>
            </a:endParaRPr>
          </a:p>
        </p:txBody>
      </p:sp>
      <p:sp>
        <p:nvSpPr>
          <p:cNvPr id="4" name="Rectangle 3">
            <a:extLst>
              <a:ext uri="{FF2B5EF4-FFF2-40B4-BE49-F238E27FC236}">
                <a16:creationId xmlns="" xmlns:a16="http://schemas.microsoft.com/office/drawing/2014/main" id="{2DEB9741-6EA1-44F9-8017-4DCDAE0804EC}"/>
              </a:ext>
            </a:extLst>
          </p:cNvPr>
          <p:cNvSpPr/>
          <p:nvPr/>
        </p:nvSpPr>
        <p:spPr>
          <a:xfrm>
            <a:off x="5892833" y="1658401"/>
            <a:ext cx="2063543" cy="1569660"/>
          </a:xfrm>
          <a:prstGeom prst="rect">
            <a:avLst/>
          </a:prstGeom>
        </p:spPr>
        <p:txBody>
          <a:bodyPr wrap="square">
            <a:spAutoFit/>
          </a:bodyPr>
          <a:lstStyle/>
          <a:p>
            <a:pPr marL="571500" indent="-571500">
              <a:buFont typeface="Arial" panose="020B0604020202020204" pitchFamily="34" charset="0"/>
              <a:buChar char="•"/>
            </a:pPr>
            <a:r>
              <a:rPr lang="si-LK" sz="2400" b="1" dirty="0"/>
              <a:t>අවාසි</a:t>
            </a:r>
          </a:p>
          <a:p>
            <a:pPr marL="571500" indent="-571500">
              <a:buFont typeface="Arial" panose="020B0604020202020204" pitchFamily="34" charset="0"/>
              <a:buChar char="•"/>
            </a:pPr>
            <a:r>
              <a:rPr lang="si-LK" sz="2400" b="1" dirty="0"/>
              <a:t> වාසි</a:t>
            </a:r>
          </a:p>
          <a:p>
            <a:pPr marL="571500" indent="-571500">
              <a:buFont typeface="Arial" panose="020B0604020202020204" pitchFamily="34" charset="0"/>
              <a:buChar char="•"/>
            </a:pPr>
            <a:r>
              <a:rPr lang="si-LK" sz="2400" b="1" dirty="0"/>
              <a:t> අදියර</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Grp="1" noRot="1" noChangeArrowheads="1"/>
          </p:cNvSpPr>
          <p:nvPr>
            <p:ph type="title"/>
          </p:nvPr>
        </p:nvSpPr>
        <p:spPr>
          <a:xfrm>
            <a:off x="5517" y="55563"/>
            <a:ext cx="9144000" cy="1143000"/>
          </a:xfrm>
        </p:spPr>
        <p:txBody>
          <a:bodyPr/>
          <a:lstStyle/>
          <a:p>
            <a:pPr eaLnBrk="1" hangingPunct="1">
              <a:defRPr/>
            </a:pPr>
            <a:r>
              <a:rPr lang="si-LK" sz="2400" dirty="0">
                <a:latin typeface="Arial"/>
                <a:ea typeface="ＭＳ Ｐゴシック" charset="0"/>
                <a:cs typeface="Arial"/>
              </a:rPr>
              <a:t>දාවිත්ගේ නගරය (</a:t>
            </a:r>
            <a:r>
              <a:rPr lang="en-US" sz="2400" dirty="0">
                <a:latin typeface="Arial"/>
                <a:ea typeface="ＭＳ Ｐゴシック" charset="0"/>
                <a:cs typeface="Arial"/>
              </a:rPr>
              <a:t>A.D</a:t>
            </a:r>
            <a:r>
              <a:rPr lang="si-LK" sz="2400" dirty="0">
                <a:latin typeface="Arial"/>
                <a:ea typeface="ＭＳ Ｐゴシック" charset="0"/>
                <a:cs typeface="Arial"/>
              </a:rPr>
              <a:t>. 66) </a:t>
            </a:r>
            <a:r>
              <a:rPr lang="en-US" sz="2400" dirty="0">
                <a:latin typeface="Arial"/>
                <a:ea typeface="ＭＳ Ｐゴシック" charset="0"/>
                <a:cs typeface="Arial"/>
              </a:rPr>
              <a:t/>
            </a:r>
            <a:br>
              <a:rPr lang="en-US" sz="2400" dirty="0">
                <a:latin typeface="Arial"/>
                <a:ea typeface="ＭＳ Ｐゴシック" charset="0"/>
                <a:cs typeface="Arial"/>
              </a:rPr>
            </a:br>
            <a:r>
              <a:rPr lang="si-LK" sz="2400" dirty="0">
                <a:latin typeface="Arial"/>
                <a:ea typeface="ＭＳ Ｐゴシック" charset="0"/>
                <a:cs typeface="Arial"/>
              </a:rPr>
              <a:t>(පැරණි ජෙබුසිටි නගරය නැවත ගොඩනැඟීම)</a:t>
            </a:r>
            <a:endParaRPr lang="en-US" sz="2400" dirty="0">
              <a:latin typeface="Arial"/>
              <a:ea typeface="ＭＳ Ｐゴシック" charset="0"/>
              <a:cs typeface="Arial"/>
            </a:endParaRPr>
          </a:p>
        </p:txBody>
      </p:sp>
      <p:pic>
        <p:nvPicPr>
          <p:cNvPr id="220162" name="Picture 4" descr="Model of the City of Davi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1384300"/>
            <a:ext cx="7010400" cy="5549900"/>
          </a:xfrm>
          <a:noFill/>
          <a:extLst>
            <a:ext uri="{909E8E84-426E-40dd-AFC4-6F175D3DCCD1}">
              <a14:hiddenFill xmlns:a14="http://schemas.microsoft.com/office/drawing/2010/main">
                <a:solidFill>
                  <a:srgbClr val="FFFFFF"/>
                </a:solidFill>
              </a14:hiddenFill>
            </a:ext>
          </a:extLst>
        </p:spPr>
      </p:pic>
      <p:sp>
        <p:nvSpPr>
          <p:cNvPr id="106503" name="Oval 7"/>
          <p:cNvSpPr>
            <a:spLocks noChangeArrowheads="1"/>
          </p:cNvSpPr>
          <p:nvPr/>
        </p:nvSpPr>
        <p:spPr bwMode="auto">
          <a:xfrm rot="20780114">
            <a:off x="4046538" y="1717675"/>
            <a:ext cx="1625600" cy="5253038"/>
          </a:xfrm>
          <a:prstGeom prst="ellipse">
            <a:avLst/>
          </a:prstGeom>
          <a:noFill/>
          <a:ln w="76200">
            <a:solidFill>
              <a:srgbClr val="FF0000"/>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6504" name="Text Box 8"/>
          <p:cNvSpPr txBox="1">
            <a:spLocks noChangeArrowheads="1"/>
          </p:cNvSpPr>
          <p:nvPr/>
        </p:nvSpPr>
        <p:spPr bwMode="auto">
          <a:xfrm>
            <a:off x="8594725" y="55563"/>
            <a:ext cx="527050" cy="461962"/>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dirty="0">
                <a:effectLst>
                  <a:outerShdw blurRad="38100" dist="38100" dir="2700000" algn="tl">
                    <a:srgbClr val="000000"/>
                  </a:outerShdw>
                </a:effectLst>
                <a:latin typeface="Arial"/>
                <a:cs typeface="Arial"/>
              </a:rPr>
              <a:t>23</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06503"/>
                                        </p:tgtEl>
                                        <p:attrNameLst>
                                          <p:attrName>style.visibility</p:attrName>
                                        </p:attrNameLst>
                                      </p:cBhvr>
                                      <p:to>
                                        <p:strVal val="visible"/>
                                      </p:to>
                                    </p:set>
                                    <p:anim calcmode="lin" valueType="num">
                                      <p:cBhvr>
                                        <p:cTn id="7" dur="1000" fill="hold"/>
                                        <p:tgtEl>
                                          <p:spTgt spid="106503"/>
                                        </p:tgtEl>
                                        <p:attrNameLst>
                                          <p:attrName>ppt_w</p:attrName>
                                        </p:attrNameLst>
                                      </p:cBhvr>
                                      <p:tavLst>
                                        <p:tav tm="0">
                                          <p:val>
                                            <p:fltVal val="0"/>
                                          </p:val>
                                        </p:tav>
                                        <p:tav tm="100000">
                                          <p:val>
                                            <p:strVal val="#ppt_w"/>
                                          </p:val>
                                        </p:tav>
                                      </p:tavLst>
                                    </p:anim>
                                    <p:anim calcmode="lin" valueType="num">
                                      <p:cBhvr>
                                        <p:cTn id="8" dur="1000" fill="hold"/>
                                        <p:tgtEl>
                                          <p:spTgt spid="106503"/>
                                        </p:tgtEl>
                                        <p:attrNameLst>
                                          <p:attrName>ppt_h</p:attrName>
                                        </p:attrNameLst>
                                      </p:cBhvr>
                                      <p:tavLst>
                                        <p:tav tm="0">
                                          <p:val>
                                            <p:fltVal val="0"/>
                                          </p:val>
                                        </p:tav>
                                        <p:tav tm="100000">
                                          <p:val>
                                            <p:strVal val="#ppt_h"/>
                                          </p:val>
                                        </p:tav>
                                      </p:tavLst>
                                    </p:anim>
                                    <p:anim calcmode="lin" valueType="num">
                                      <p:cBhvr>
                                        <p:cTn id="9" dur="1000" fill="hold"/>
                                        <p:tgtEl>
                                          <p:spTgt spid="106503"/>
                                        </p:tgtEl>
                                        <p:attrNameLst>
                                          <p:attrName>style.rotation</p:attrName>
                                        </p:attrNameLst>
                                      </p:cBhvr>
                                      <p:tavLst>
                                        <p:tav tm="0">
                                          <p:val>
                                            <p:fltVal val="90"/>
                                          </p:val>
                                        </p:tav>
                                        <p:tav tm="100000">
                                          <p:val>
                                            <p:fltVal val="0"/>
                                          </p:val>
                                        </p:tav>
                                      </p:tavLst>
                                    </p:anim>
                                    <p:animEffect transition="in" filter="fade">
                                      <p:cBhvr>
                                        <p:cTn id="10" dur="10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027" y="0"/>
            <a:ext cx="912538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Rectangle 2"/>
          <p:cNvSpPr txBox="1">
            <a:spLocks noChangeArrowheads="1"/>
          </p:cNvSpPr>
          <p:nvPr/>
        </p:nvSpPr>
        <p:spPr bwMode="auto">
          <a:xfrm rot="2737893">
            <a:off x="5462979" y="1428095"/>
            <a:ext cx="3870161" cy="65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si-LK" sz="2000">
                <a:solidFill>
                  <a:srgbClr val="FFFFFF"/>
                </a:solidFill>
                <a:effectLst/>
                <a:latin typeface="Arial" charset="0"/>
                <a:cs typeface="Arial" charset="0"/>
              </a:rPr>
              <a:t>නැගෙනහිර රිජ් (ඔලිව කන්ද)</a:t>
            </a:r>
            <a:endParaRPr lang="en-US" sz="2000" dirty="0">
              <a:solidFill>
                <a:srgbClr val="FFFFFF"/>
              </a:solidFill>
              <a:effectLst/>
              <a:latin typeface="Arial" charset="0"/>
              <a:cs typeface="Arial" charset="0"/>
            </a:endParaRPr>
          </a:p>
        </p:txBody>
      </p:sp>
      <p:sp>
        <p:nvSpPr>
          <p:cNvPr id="222212" name="Rectangle 2"/>
          <p:cNvSpPr txBox="1">
            <a:spLocks noChangeArrowheads="1"/>
          </p:cNvSpPr>
          <p:nvPr/>
        </p:nvSpPr>
        <p:spPr bwMode="auto">
          <a:xfrm rot="2737893">
            <a:off x="5204503" y="2874060"/>
            <a:ext cx="2921310" cy="5671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si-LK" sz="2000" dirty="0">
                <a:solidFill>
                  <a:srgbClr val="FFFFFF"/>
                </a:solidFill>
                <a:effectLst/>
                <a:latin typeface="Arial" charset="0"/>
                <a:cs typeface="Arial" charset="0"/>
              </a:rPr>
              <a:t>කිද්රොන් නිම්නය</a:t>
            </a:r>
            <a:endParaRPr lang="en-US" sz="2000" dirty="0">
              <a:solidFill>
                <a:srgbClr val="FFFFFF"/>
              </a:solidFill>
              <a:effectLst/>
              <a:latin typeface="Arial" charset="0"/>
              <a:cs typeface="Arial" charset="0"/>
            </a:endParaRPr>
          </a:p>
        </p:txBody>
      </p:sp>
      <p:sp>
        <p:nvSpPr>
          <p:cNvPr id="222213" name="Rectangle 2"/>
          <p:cNvSpPr txBox="1">
            <a:spLocks noChangeArrowheads="1"/>
          </p:cNvSpPr>
          <p:nvPr/>
        </p:nvSpPr>
        <p:spPr bwMode="auto">
          <a:xfrm rot="2737893">
            <a:off x="3386444" y="2554759"/>
            <a:ext cx="3274430" cy="6713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si-LK" sz="2000" dirty="0">
                <a:solidFill>
                  <a:srgbClr val="FFFFFF"/>
                </a:solidFill>
                <a:effectLst/>
                <a:latin typeface="Arial" charset="0"/>
                <a:cs typeface="Arial" charset="0"/>
              </a:rPr>
              <a:t>මධ්‍යම කඳුකර රීඩ් (මොරියා</a:t>
            </a:r>
            <a:r>
              <a:rPr lang="en-US" sz="2000" dirty="0">
                <a:solidFill>
                  <a:srgbClr val="FFFFFF"/>
                </a:solidFill>
                <a:effectLst/>
                <a:latin typeface="Arial" charset="0"/>
                <a:cs typeface="Arial" charset="0"/>
              </a:rPr>
              <a:t>)</a:t>
            </a:r>
          </a:p>
        </p:txBody>
      </p:sp>
      <p:sp>
        <p:nvSpPr>
          <p:cNvPr id="222214" name="Rectangle 2"/>
          <p:cNvSpPr txBox="1">
            <a:spLocks noChangeArrowheads="1"/>
          </p:cNvSpPr>
          <p:nvPr/>
        </p:nvSpPr>
        <p:spPr bwMode="auto">
          <a:xfrm rot="2737893">
            <a:off x="307712" y="3367517"/>
            <a:ext cx="3165523" cy="75320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lvl="1" eaLnBrk="1" fontAlgn="base" hangingPunct="1">
              <a:spcBef>
                <a:spcPct val="0"/>
              </a:spcBef>
            </a:pPr>
            <a:r>
              <a:rPr lang="si-LK" sz="2000" dirty="0">
                <a:solidFill>
                  <a:srgbClr val="FFFFFF"/>
                </a:solidFill>
                <a:effectLst/>
                <a:latin typeface="Arial" charset="0"/>
                <a:cs typeface="Arial" charset="0"/>
              </a:rPr>
              <a:t>බටහිර</a:t>
            </a:r>
            <a:endParaRPr lang="en-US" sz="2000" dirty="0">
              <a:solidFill>
                <a:srgbClr val="FFFFFF"/>
              </a:solidFill>
              <a:effectLst/>
              <a:latin typeface="Arial" charset="0"/>
              <a:cs typeface="Arial" charset="0"/>
            </a:endParaRPr>
          </a:p>
        </p:txBody>
      </p:sp>
      <p:sp>
        <p:nvSpPr>
          <p:cNvPr id="222215" name="Rectangle 2"/>
          <p:cNvSpPr txBox="1">
            <a:spLocks noChangeArrowheads="1"/>
          </p:cNvSpPr>
          <p:nvPr/>
        </p:nvSpPr>
        <p:spPr bwMode="auto">
          <a:xfrm rot="2737893">
            <a:off x="1822455" y="2620180"/>
            <a:ext cx="3359911" cy="566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si-LK" sz="2000" dirty="0">
                <a:solidFill>
                  <a:srgbClr val="FFFFFF"/>
                </a:solidFill>
                <a:effectLst/>
                <a:latin typeface="Arial" charset="0"/>
                <a:cs typeface="Arial" charset="0"/>
              </a:rPr>
              <a:t>ටිරෝපොයින්</a:t>
            </a:r>
            <a:r>
              <a:rPr lang="en-US" sz="2000" dirty="0">
                <a:solidFill>
                  <a:srgbClr val="FFFFFF"/>
                </a:solidFill>
                <a:effectLst/>
                <a:latin typeface="Arial" charset="0"/>
                <a:cs typeface="Arial" charset="0"/>
              </a:rPr>
              <a:t>  </a:t>
            </a:r>
            <a:r>
              <a:rPr lang="si-LK" sz="2000" dirty="0">
                <a:solidFill>
                  <a:srgbClr val="FFFFFF"/>
                </a:solidFill>
                <a:effectLst/>
                <a:latin typeface="Arial" charset="0"/>
                <a:cs typeface="Arial" charset="0"/>
              </a:rPr>
              <a:t>නිම්නය</a:t>
            </a:r>
            <a:endParaRPr lang="en-US" sz="2000" dirty="0">
              <a:solidFill>
                <a:srgbClr val="FFFFFF"/>
              </a:solidFill>
              <a:effectLst/>
              <a:latin typeface="Arial" charset="0"/>
              <a:cs typeface="Arial" charset="0"/>
            </a:endParaRPr>
          </a:p>
        </p:txBody>
      </p:sp>
      <p:sp>
        <p:nvSpPr>
          <p:cNvPr id="222216" name="Rectangle 2"/>
          <p:cNvSpPr txBox="1">
            <a:spLocks noChangeArrowheads="1"/>
          </p:cNvSpPr>
          <p:nvPr/>
        </p:nvSpPr>
        <p:spPr bwMode="auto">
          <a:xfrm>
            <a:off x="2916238" y="6021388"/>
            <a:ext cx="3244850" cy="466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si-LK" sz="2000">
                <a:solidFill>
                  <a:srgbClr val="FFFFFF"/>
                </a:solidFill>
                <a:effectLst/>
                <a:latin typeface="Arial" charset="0"/>
                <a:cs typeface="Arial" charset="0"/>
              </a:rPr>
              <a:t>හිනොම් නිම්නය</a:t>
            </a:r>
            <a:endParaRPr lang="en-US" sz="2000" dirty="0">
              <a:solidFill>
                <a:srgbClr val="FFFFFF"/>
              </a:solidFill>
              <a:effectLst/>
              <a:latin typeface="Arial" charset="0"/>
              <a:cs typeface="Arial" charset="0"/>
            </a:endParaRPr>
          </a:p>
        </p:txBody>
      </p:sp>
      <p:sp>
        <p:nvSpPr>
          <p:cNvPr id="2" name="Rectangle 1">
            <a:extLst>
              <a:ext uri="{FF2B5EF4-FFF2-40B4-BE49-F238E27FC236}">
                <a16:creationId xmlns="" xmlns:a16="http://schemas.microsoft.com/office/drawing/2014/main" id="{84B5D6B7-6338-4811-990C-C94E5BF41D9D}"/>
              </a:ext>
            </a:extLst>
          </p:cNvPr>
          <p:cNvSpPr/>
          <p:nvPr/>
        </p:nvSpPr>
        <p:spPr>
          <a:xfrm>
            <a:off x="10862625" y="3256646"/>
            <a:ext cx="184731" cy="646331"/>
          </a:xfrm>
          <a:prstGeom prst="rect">
            <a:avLst/>
          </a:prstGeom>
        </p:spPr>
        <p:txBody>
          <a:bodyPr wrap="none">
            <a:spAutoFit/>
          </a:bodyPr>
          <a:lstStyle/>
          <a:p>
            <a:endParaRPr lang="en-US" dirty="0"/>
          </a:p>
        </p:txBody>
      </p:sp>
      <p:sp>
        <p:nvSpPr>
          <p:cNvPr id="3" name="Rectangle 2">
            <a:extLst>
              <a:ext uri="{FF2B5EF4-FFF2-40B4-BE49-F238E27FC236}">
                <a16:creationId xmlns="" xmlns:a16="http://schemas.microsoft.com/office/drawing/2014/main" id="{B0C0F671-3581-40FD-B8F0-15E70AD6FE68}"/>
              </a:ext>
            </a:extLst>
          </p:cNvPr>
          <p:cNvSpPr/>
          <p:nvPr/>
        </p:nvSpPr>
        <p:spPr>
          <a:xfrm>
            <a:off x="10677893" y="2187597"/>
            <a:ext cx="184731" cy="646331"/>
          </a:xfrm>
          <a:prstGeom prst="rect">
            <a:avLst/>
          </a:prstGeom>
        </p:spPr>
        <p:txBody>
          <a:bodyPr wrap="none">
            <a:spAutoFit/>
          </a:bodyPr>
          <a:lstStyle/>
          <a:p>
            <a:endParaRPr lang="en-US" dirty="0"/>
          </a:p>
        </p:txBody>
      </p:sp>
      <p:sp>
        <p:nvSpPr>
          <p:cNvPr id="12" name="Rectangle 2">
            <a:extLst>
              <a:ext uri="{FF2B5EF4-FFF2-40B4-BE49-F238E27FC236}">
                <a16:creationId xmlns="" xmlns:a16="http://schemas.microsoft.com/office/drawing/2014/main" id="{16718D4C-9512-4185-BF2B-608814B530D2}"/>
              </a:ext>
            </a:extLst>
          </p:cNvPr>
          <p:cNvSpPr txBox="1">
            <a:spLocks noGrp="1" noRot="1" noChangeArrowheads="1"/>
          </p:cNvSpPr>
          <p:nvPr>
            <p:ph type="title"/>
          </p:nvPr>
        </p:nvSpPr>
        <p:spPr bwMode="auto">
          <a:xfrm>
            <a:off x="77711" y="103720"/>
            <a:ext cx="4699055" cy="998275"/>
          </a:xfrm>
          <a:prstGeom prst="rect">
            <a:avLst/>
          </a:prstGeom>
          <a:solidFill>
            <a:srgbClr val="CCFF99"/>
          </a:solidFill>
          <a:ln w="57150">
            <a:solidFill>
              <a:srgbClr val="FF5050"/>
            </a:solid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eaLnBrk="1" hangingPunct="1">
              <a:defRPr/>
            </a:pPr>
            <a:r>
              <a:rPr lang="en-US" sz="3600" b="0" kern="0" dirty="0">
                <a:latin typeface="Arial"/>
                <a:ea typeface="ＭＳ Ｐゴシック" charset="0"/>
                <a:cs typeface="Arial"/>
              </a:rPr>
              <a:t/>
            </a:r>
            <a:br>
              <a:rPr lang="en-US" sz="3600" b="0" kern="0" dirty="0">
                <a:latin typeface="Arial"/>
                <a:ea typeface="ＭＳ Ｐゴシック" charset="0"/>
                <a:cs typeface="Arial"/>
              </a:rPr>
            </a:br>
            <a:r>
              <a:rPr lang="si-LK" sz="2400" kern="0" dirty="0">
                <a:effectLst/>
                <a:latin typeface="Arial"/>
                <a:ea typeface="ＭＳ Ｐゴシック" charset="0"/>
                <a:cs typeface="Arial"/>
              </a:rPr>
              <a:t>යෙරුසලමේ</a:t>
            </a:r>
            <a:r>
              <a:rPr lang="en-US" sz="2400" kern="0" dirty="0">
                <a:effectLst/>
                <a:latin typeface="Arial"/>
                <a:ea typeface="ＭＳ Ｐゴシック" charset="0"/>
                <a:cs typeface="Arial"/>
              </a:rPr>
              <a:t> </a:t>
            </a:r>
            <a:r>
              <a:rPr lang="si-LK" sz="2400" dirty="0">
                <a:effectLst/>
                <a:ea typeface="ＭＳ Ｐゴシック" charset="0"/>
                <a:cs typeface="Arial"/>
              </a:rPr>
              <a:t>කඳු</a:t>
            </a:r>
            <a:r>
              <a:rPr lang="en-US" sz="2400" dirty="0">
                <a:effectLst/>
                <a:ea typeface="ＭＳ Ｐゴシック" charset="0"/>
                <a:cs typeface="Arial"/>
              </a:rPr>
              <a:t> </a:t>
            </a:r>
            <a:r>
              <a:rPr lang="si-LK" sz="2400" dirty="0">
                <a:effectLst/>
                <a:ea typeface="ＭＳ Ｐゴシック" charset="0"/>
                <a:cs typeface="Arial"/>
              </a:rPr>
              <a:t>සහ</a:t>
            </a:r>
            <a:r>
              <a:rPr lang="en-US" sz="2400" dirty="0">
                <a:effectLst/>
                <a:ea typeface="ＭＳ Ｐゴシック" charset="0"/>
                <a:cs typeface="Arial"/>
              </a:rPr>
              <a:t> </a:t>
            </a:r>
            <a:r>
              <a:rPr lang="si-LK" sz="2400" dirty="0">
                <a:effectLst/>
                <a:ea typeface="ＭＳ Ｐゴシック" charset="0"/>
                <a:cs typeface="Arial"/>
              </a:rPr>
              <a:t>නිම්න</a:t>
            </a:r>
            <a:br>
              <a:rPr lang="si-LK" sz="2400" dirty="0">
                <a:effectLst/>
                <a:ea typeface="ＭＳ Ｐゴシック" charset="0"/>
                <a:cs typeface="Arial"/>
              </a:rPr>
            </a:br>
            <a:endParaRPr lang="en-US" sz="2400" kern="0" dirty="0">
              <a:effectLst/>
              <a:latin typeface="Arial"/>
              <a:ea typeface="ＭＳ Ｐゴシック" charset="0"/>
              <a:cs typeface="Arial"/>
            </a:endParaRPr>
          </a:p>
        </p:txBody>
      </p:sp>
      <p:sp>
        <p:nvSpPr>
          <p:cNvPr id="4" name="Rectangle 3">
            <a:extLst>
              <a:ext uri="{FF2B5EF4-FFF2-40B4-BE49-F238E27FC236}">
                <a16:creationId xmlns="" xmlns:a16="http://schemas.microsoft.com/office/drawing/2014/main" id="{B90AB705-B4C1-494B-BCA3-93D4DAC5C71C}"/>
              </a:ext>
            </a:extLst>
          </p:cNvPr>
          <p:cNvSpPr/>
          <p:nvPr/>
        </p:nvSpPr>
        <p:spPr>
          <a:xfrm rot="2690990">
            <a:off x="1646700" y="3918394"/>
            <a:ext cx="1490837" cy="400110"/>
          </a:xfrm>
          <a:prstGeom prst="rect">
            <a:avLst/>
          </a:prstGeom>
        </p:spPr>
        <p:txBody>
          <a:bodyPr wrap="square">
            <a:spAutoFit/>
          </a:bodyPr>
          <a:lstStyle/>
          <a:p>
            <a:r>
              <a:rPr lang="si-LK" sz="2000" dirty="0">
                <a:solidFill>
                  <a:schemeClr val="bg1"/>
                </a:solidFill>
              </a:rPr>
              <a:t>කඳුකරය</a:t>
            </a:r>
            <a:endParaRPr lang="en-US" sz="20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29050" y="0"/>
            <a:ext cx="544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 Box 6"/>
          <p:cNvSpPr txBox="1">
            <a:spLocks noChangeArrowheads="1"/>
          </p:cNvSpPr>
          <p:nvPr/>
        </p:nvSpPr>
        <p:spPr bwMode="auto">
          <a:xfrm>
            <a:off x="365125" y="1755775"/>
            <a:ext cx="2534668" cy="37856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171450" indent="-171450">
              <a:buFont typeface="Arial" panose="020B0604020202020204" pitchFamily="34" charset="0"/>
              <a:buChar char="•"/>
              <a:defRPr/>
            </a:pPr>
            <a:r>
              <a:rPr lang="en-US" sz="2400" dirty="0">
                <a:effectLst>
                  <a:outerShdw blurRad="38100" dist="38100" dir="2700000" algn="tl">
                    <a:srgbClr val="000000"/>
                  </a:outerShdw>
                </a:effectLst>
                <a:latin typeface="Arial"/>
                <a:cs typeface="Arial"/>
              </a:rPr>
              <a:t> </a:t>
            </a:r>
            <a:r>
              <a:rPr lang="si-LK" sz="2400" b="1" dirty="0">
                <a:effectLst>
                  <a:outerShdw blurRad="38100" dist="38100" dir="2700000" algn="tl">
                    <a:srgbClr val="000000"/>
                  </a:outerShdw>
                </a:effectLst>
                <a:latin typeface="Arial"/>
                <a:cs typeface="Arial"/>
              </a:rPr>
              <a:t>ඊසානදිග</a:t>
            </a:r>
            <a:endParaRPr lang="en-US" sz="2400" b="1" dirty="0">
              <a:effectLst>
                <a:outerShdw blurRad="38100" dist="38100" dir="2700000" algn="tl">
                  <a:srgbClr val="000000"/>
                </a:outerShdw>
              </a:effectLst>
              <a:latin typeface="Arial"/>
              <a:cs typeface="Arial"/>
            </a:endParaRPr>
          </a:p>
          <a:p>
            <a:pPr>
              <a:buFontTx/>
              <a:buChar char="•"/>
              <a:defRPr/>
            </a:pPr>
            <a:endParaRPr lang="en-US" sz="800" b="1" dirty="0">
              <a:effectLst>
                <a:outerShdw blurRad="38100" dist="38100" dir="2700000" algn="tl">
                  <a:srgbClr val="000000"/>
                </a:outerShdw>
              </a:effectLst>
              <a:latin typeface="Arial"/>
              <a:cs typeface="Arial"/>
            </a:endParaRPr>
          </a:p>
          <a:p>
            <a:pPr>
              <a:buFontTx/>
              <a:buChar char="•"/>
              <a:defRPr/>
            </a:pPr>
            <a:r>
              <a:rPr lang="en-US" sz="2400" b="1" dirty="0">
                <a:effectLst>
                  <a:outerShdw blurRad="38100" dist="38100" dir="2700000" algn="tl">
                    <a:srgbClr val="000000"/>
                  </a:outerShdw>
                </a:effectLst>
                <a:latin typeface="Arial"/>
                <a:cs typeface="Arial"/>
              </a:rPr>
              <a:t> </a:t>
            </a:r>
            <a:r>
              <a:rPr lang="si-LK" sz="2400" b="1" dirty="0">
                <a:effectLst>
                  <a:outerShdw blurRad="38100" dist="38100" dir="2700000" algn="tl">
                    <a:srgbClr val="000000"/>
                  </a:outerShdw>
                </a:effectLst>
                <a:latin typeface="Arial"/>
                <a:cs typeface="Arial"/>
              </a:rPr>
              <a:t>පල්ලිය</a:t>
            </a:r>
            <a:endParaRPr lang="en-US" sz="2400" b="1" dirty="0">
              <a:effectLst>
                <a:outerShdw blurRad="38100" dist="38100" dir="2700000" algn="tl">
                  <a:srgbClr val="000000"/>
                </a:outerShdw>
              </a:effectLst>
              <a:latin typeface="Arial"/>
              <a:cs typeface="Arial"/>
            </a:endParaRPr>
          </a:p>
          <a:p>
            <a:pPr>
              <a:buFontTx/>
              <a:buChar char="•"/>
              <a:defRPr/>
            </a:pPr>
            <a:endParaRPr lang="en-US" sz="800" b="1" dirty="0">
              <a:effectLst>
                <a:outerShdw blurRad="38100" dist="38100" dir="2700000" algn="tl">
                  <a:srgbClr val="000000"/>
                </a:outerShdw>
              </a:effectLst>
              <a:latin typeface="Arial"/>
              <a:cs typeface="Arial"/>
            </a:endParaRPr>
          </a:p>
          <a:p>
            <a:pPr>
              <a:buFontTx/>
              <a:buChar char="•"/>
              <a:defRPr/>
            </a:pPr>
            <a:r>
              <a:rPr lang="en-US" sz="2400" b="1" dirty="0">
                <a:effectLst>
                  <a:outerShdw blurRad="38100" dist="38100" dir="2700000" algn="tl">
                    <a:srgbClr val="000000"/>
                  </a:outerShdw>
                </a:effectLst>
                <a:latin typeface="Arial"/>
                <a:cs typeface="Arial"/>
              </a:rPr>
              <a:t> </a:t>
            </a:r>
            <a:r>
              <a:rPr lang="si-LK" sz="2400" b="1" dirty="0">
                <a:effectLst>
                  <a:outerShdw blurRad="38100" dist="38100" dir="2700000" algn="tl">
                    <a:srgbClr val="000000"/>
                  </a:outerShdw>
                </a:effectLst>
                <a:latin typeface="Arial"/>
                <a:cs typeface="Arial"/>
              </a:rPr>
              <a:t>ඔෆල්</a:t>
            </a:r>
            <a:endParaRPr lang="en-US" sz="2400" b="1" dirty="0">
              <a:effectLst>
                <a:outerShdw blurRad="38100" dist="38100" dir="2700000" algn="tl">
                  <a:srgbClr val="000000"/>
                </a:outerShdw>
              </a:effectLst>
              <a:latin typeface="Arial"/>
              <a:cs typeface="Arial"/>
            </a:endParaRPr>
          </a:p>
          <a:p>
            <a:pPr>
              <a:buFontTx/>
              <a:buChar char="•"/>
              <a:defRPr/>
            </a:pPr>
            <a:endParaRPr lang="en-US" sz="800" b="1" dirty="0">
              <a:effectLst>
                <a:outerShdw blurRad="38100" dist="38100" dir="2700000" algn="tl">
                  <a:srgbClr val="000000"/>
                </a:outerShdw>
              </a:effectLst>
              <a:latin typeface="Arial"/>
              <a:cs typeface="Arial"/>
            </a:endParaRPr>
          </a:p>
          <a:p>
            <a:pPr>
              <a:buFontTx/>
              <a:buChar char="•"/>
              <a:defRPr/>
            </a:pPr>
            <a:r>
              <a:rPr lang="en-US" sz="2400" b="1" dirty="0">
                <a:effectLst>
                  <a:outerShdw blurRad="38100" dist="38100" dir="2700000" algn="tl">
                    <a:srgbClr val="000000"/>
                  </a:outerShdw>
                </a:effectLst>
                <a:latin typeface="Arial"/>
                <a:cs typeface="Arial"/>
              </a:rPr>
              <a:t> </a:t>
            </a:r>
            <a:r>
              <a:rPr lang="si-LK" sz="2400" b="1" dirty="0">
                <a:effectLst>
                  <a:outerShdw blurRad="38100" dist="38100" dir="2700000" algn="tl">
                    <a:srgbClr val="000000"/>
                  </a:outerShdw>
                </a:effectLst>
                <a:latin typeface="Arial"/>
                <a:cs typeface="Arial"/>
              </a:rPr>
              <a:t>ඉහළ නගරය</a:t>
            </a:r>
            <a:endParaRPr lang="en-US" sz="2400" b="1" dirty="0">
              <a:effectLst>
                <a:outerShdw blurRad="38100" dist="38100" dir="2700000" algn="tl">
                  <a:srgbClr val="000000"/>
                </a:outerShdw>
              </a:effectLst>
              <a:latin typeface="Arial"/>
              <a:cs typeface="Arial"/>
            </a:endParaRPr>
          </a:p>
          <a:p>
            <a:pPr>
              <a:buFontTx/>
              <a:buChar char="•"/>
              <a:defRPr/>
            </a:pPr>
            <a:endParaRPr lang="en-US" sz="2400" b="1" dirty="0">
              <a:effectLst>
                <a:outerShdw blurRad="38100" dist="38100" dir="2700000" algn="tl">
                  <a:srgbClr val="000000"/>
                </a:outerShdw>
              </a:effectLst>
              <a:latin typeface="Arial"/>
              <a:cs typeface="Arial"/>
            </a:endParaRPr>
          </a:p>
          <a:p>
            <a:pPr>
              <a:buFontTx/>
              <a:buChar char="•"/>
              <a:defRPr/>
            </a:pPr>
            <a:r>
              <a:rPr lang="en-US" sz="2400" b="1" dirty="0">
                <a:effectLst>
                  <a:outerShdw blurRad="38100" dist="38100" dir="2700000" algn="tl">
                    <a:srgbClr val="000000"/>
                  </a:outerShdw>
                </a:effectLst>
                <a:latin typeface="Arial"/>
                <a:cs typeface="Arial"/>
              </a:rPr>
              <a:t> </a:t>
            </a:r>
            <a:r>
              <a:rPr lang="si-LK" sz="2400" b="1" dirty="0">
                <a:effectLst>
                  <a:outerShdw blurRad="38100" dist="38100" dir="2700000" algn="tl">
                    <a:srgbClr val="000000"/>
                  </a:outerShdw>
                </a:effectLst>
                <a:latin typeface="Arial"/>
                <a:cs typeface="Arial"/>
              </a:rPr>
              <a:t>පහල නගරය</a:t>
            </a:r>
            <a:endParaRPr lang="en-US" sz="2400" b="1" dirty="0">
              <a:effectLst>
                <a:outerShdw blurRad="38100" dist="38100" dir="2700000" algn="tl">
                  <a:srgbClr val="000000"/>
                </a:outerShdw>
              </a:effectLst>
              <a:latin typeface="Arial"/>
              <a:cs typeface="Arial"/>
            </a:endParaRPr>
          </a:p>
        </p:txBody>
      </p:sp>
      <p:sp>
        <p:nvSpPr>
          <p:cNvPr id="116743" name="Line 7"/>
          <p:cNvSpPr>
            <a:spLocks noChangeShapeType="1"/>
          </p:cNvSpPr>
          <p:nvPr/>
        </p:nvSpPr>
        <p:spPr bwMode="auto">
          <a:xfrm>
            <a:off x="2895600" y="3810000"/>
            <a:ext cx="4724400" cy="990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4" name="Line 8"/>
          <p:cNvSpPr>
            <a:spLocks noChangeShapeType="1"/>
          </p:cNvSpPr>
          <p:nvPr/>
        </p:nvSpPr>
        <p:spPr bwMode="auto">
          <a:xfrm>
            <a:off x="2895600" y="2971800"/>
            <a:ext cx="4724400" cy="4572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5" name="Line 9"/>
          <p:cNvSpPr>
            <a:spLocks noChangeShapeType="1"/>
          </p:cNvSpPr>
          <p:nvPr/>
        </p:nvSpPr>
        <p:spPr bwMode="auto">
          <a:xfrm flipV="1">
            <a:off x="2895600" y="1905000"/>
            <a:ext cx="4419600" cy="228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6" name="Line 10"/>
          <p:cNvSpPr>
            <a:spLocks noChangeShapeType="1"/>
          </p:cNvSpPr>
          <p:nvPr/>
        </p:nvSpPr>
        <p:spPr bwMode="auto">
          <a:xfrm>
            <a:off x="2895600" y="4572000"/>
            <a:ext cx="32004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7" name="Line 11"/>
          <p:cNvSpPr>
            <a:spLocks noChangeShapeType="1"/>
          </p:cNvSpPr>
          <p:nvPr/>
        </p:nvSpPr>
        <p:spPr bwMode="auto">
          <a:xfrm>
            <a:off x="2895600" y="5410200"/>
            <a:ext cx="3505200" cy="1524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8" name="Rectangle 12"/>
          <p:cNvSpPr>
            <a:spLocks noGrp="1" noRot="1" noChangeArrowheads="1"/>
          </p:cNvSpPr>
          <p:nvPr>
            <p:ph type="title" idx="4294967295"/>
          </p:nvPr>
        </p:nvSpPr>
        <p:spPr>
          <a:xfrm>
            <a:off x="66528" y="0"/>
            <a:ext cx="3929408" cy="792162"/>
          </a:xfrm>
          <a:gradFill rotWithShape="0">
            <a:gsLst>
              <a:gs pos="0">
                <a:srgbClr val="663300"/>
              </a:gs>
              <a:gs pos="50000">
                <a:srgbClr val="663300">
                  <a:gamma/>
                  <a:shade val="46275"/>
                  <a:invGamma/>
                </a:srgbClr>
              </a:gs>
              <a:gs pos="100000">
                <a:srgbClr val="663300"/>
              </a:gs>
            </a:gsLst>
            <a:lin ang="5400000" scaled="1"/>
          </a:gradFill>
        </p:spPr>
        <p:txBody>
          <a:bodyPr/>
          <a:lstStyle/>
          <a:p>
            <a:pPr eaLnBrk="1" hangingPunct="1">
              <a:defRPr/>
            </a:pPr>
            <a:r>
              <a:rPr lang="si-LK" sz="2400" dirty="0">
                <a:effectLst/>
                <a:latin typeface="Arial"/>
                <a:ea typeface="ＭＳ Ｐゴシック" charset="0"/>
                <a:cs typeface="Arial"/>
              </a:rPr>
              <a:t>යෙරුසලමේ කඳුකරය</a:t>
            </a:r>
            <a:endParaRPr lang="en-US" sz="2400" dirty="0">
              <a:effectLst/>
              <a:latin typeface="Arial"/>
              <a:ea typeface="ＭＳ Ｐゴシック" charset="0"/>
              <a:cs typeface="Arial"/>
            </a:endParaRPr>
          </a:p>
        </p:txBody>
      </p:sp>
      <p:sp>
        <p:nvSpPr>
          <p:cNvPr id="116749" name="Text Box 13"/>
          <p:cNvSpPr txBox="1">
            <a:spLocks noChangeArrowheads="1"/>
          </p:cNvSpPr>
          <p:nvPr/>
        </p:nvSpPr>
        <p:spPr bwMode="auto">
          <a:xfrm>
            <a:off x="8594725" y="55563"/>
            <a:ext cx="527050" cy="461962"/>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dirty="0">
                <a:effectLst>
                  <a:outerShdw blurRad="38100" dist="38100" dir="2700000" algn="tl">
                    <a:srgbClr val="000000"/>
                  </a:outerShdw>
                </a:effectLst>
                <a:latin typeface="Arial"/>
                <a:cs typeface="Arial"/>
              </a:rPr>
              <a:t>24</a:t>
            </a:r>
          </a:p>
        </p:txBody>
      </p:sp>
      <p:sp>
        <p:nvSpPr>
          <p:cNvPr id="2" name="Rectangle 1">
            <a:extLst>
              <a:ext uri="{FF2B5EF4-FFF2-40B4-BE49-F238E27FC236}">
                <a16:creationId xmlns="" xmlns:a16="http://schemas.microsoft.com/office/drawing/2014/main" id="{016C9108-CA64-4FA3-A0E3-E3F1106B4819}"/>
              </a:ext>
            </a:extLst>
          </p:cNvPr>
          <p:cNvSpPr/>
          <p:nvPr/>
        </p:nvSpPr>
        <p:spPr>
          <a:xfrm>
            <a:off x="3965794" y="6295934"/>
            <a:ext cx="3654206" cy="400110"/>
          </a:xfrm>
          <a:prstGeom prst="rect">
            <a:avLst/>
          </a:prstGeom>
          <a:solidFill>
            <a:srgbClr val="E8E6DA"/>
          </a:solidFill>
        </p:spPr>
        <p:txBody>
          <a:bodyPr wrap="square">
            <a:spAutoFit/>
          </a:bodyPr>
          <a:lstStyle/>
          <a:p>
            <a:r>
              <a:rPr lang="si-LK" sz="2000" b="1" dirty="0">
                <a:solidFill>
                  <a:schemeClr val="bg2"/>
                </a:solidFill>
              </a:rPr>
              <a:t>අලුත් ගිවිසුමේ යෙරුසලම</a:t>
            </a:r>
            <a:endParaRPr lang="en-US" sz="2000" b="1" dirty="0">
              <a:solidFill>
                <a:schemeClr val="bg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39"/>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12185" y="-38100"/>
            <a:ext cx="4948238" cy="6934200"/>
          </a:xfrm>
          <a:noFill/>
          <a:extLst>
            <a:ext uri="{909E8E84-426E-40dd-AFC4-6F175D3DCCD1}">
              <a14:hiddenFill xmlns:a14="http://schemas.microsoft.com/office/drawing/2010/main">
                <a:solidFill>
                  <a:srgbClr val="FFFFFF"/>
                </a:solidFill>
              </a14:hiddenFill>
            </a:ext>
          </a:extLst>
        </p:spPr>
      </p:pic>
      <p:grpSp>
        <p:nvGrpSpPr>
          <p:cNvPr id="226308" name="Group 34"/>
          <p:cNvGrpSpPr>
            <a:grpSpLocks/>
          </p:cNvGrpSpPr>
          <p:nvPr/>
        </p:nvGrpSpPr>
        <p:grpSpPr bwMode="auto">
          <a:xfrm>
            <a:off x="3092036" y="3419543"/>
            <a:ext cx="2970213" cy="2752725"/>
            <a:chOff x="1918" y="2160"/>
            <a:chExt cx="1871" cy="1734"/>
          </a:xfrm>
        </p:grpSpPr>
        <p:sp>
          <p:nvSpPr>
            <p:cNvPr id="22565" name="Freeform 37"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solidFill>
                  <a:srgbClr val="FFFFFF"/>
                </a:solidFill>
                <a:latin typeface="Arial"/>
                <a:ea typeface="+mn-ea"/>
                <a:cs typeface="Arial"/>
              </a:endParaRPr>
            </a:p>
          </p:txBody>
        </p:sp>
        <p:sp>
          <p:nvSpPr>
            <p:cNvPr id="22564" name="Line 36"/>
            <p:cNvSpPr>
              <a:spLocks noChangeShapeType="1"/>
            </p:cNvSpPr>
            <p:nvPr/>
          </p:nvSpPr>
          <p:spPr bwMode="auto">
            <a:xfrm>
              <a:off x="3120" y="2211"/>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63" name="Text Box 35"/>
            <p:cNvSpPr txBox="1">
              <a:spLocks noChangeArrowheads="1"/>
            </p:cNvSpPr>
            <p:nvPr/>
          </p:nvSpPr>
          <p:spPr bwMode="auto">
            <a:xfrm>
              <a:off x="3517" y="2160"/>
              <a:ext cx="272" cy="296"/>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p>
              <a:pPr>
                <a:defRPr/>
              </a:pPr>
              <a:r>
                <a:rPr lang="en-US" sz="2400" b="1" dirty="0">
                  <a:solidFill>
                    <a:srgbClr val="FFFFFF"/>
                  </a:solidFill>
                  <a:effectLst/>
                  <a:latin typeface="Arial"/>
                  <a:ea typeface="+mn-ea"/>
                  <a:cs typeface="Arial"/>
                </a:rPr>
                <a:t>   </a:t>
              </a:r>
            </a:p>
          </p:txBody>
        </p:sp>
      </p:grpSp>
      <p:grpSp>
        <p:nvGrpSpPr>
          <p:cNvPr id="3" name="Group 30"/>
          <p:cNvGrpSpPr>
            <a:grpSpLocks/>
          </p:cNvGrpSpPr>
          <p:nvPr/>
        </p:nvGrpSpPr>
        <p:grpSpPr bwMode="auto">
          <a:xfrm>
            <a:off x="2741443" y="2401244"/>
            <a:ext cx="5253038" cy="2554287"/>
            <a:chOff x="1701" y="1459"/>
            <a:chExt cx="3309" cy="1609"/>
          </a:xfrm>
        </p:grpSpPr>
        <p:sp>
          <p:nvSpPr>
            <p:cNvPr id="22561" name="Freeform 33"/>
            <p:cNvSpPr>
              <a:spLocks/>
            </p:cNvSpPr>
            <p:nvPr/>
          </p:nvSpPr>
          <p:spPr bwMode="auto">
            <a:xfrm>
              <a:off x="1701" y="1459"/>
              <a:ext cx="853" cy="1609"/>
            </a:xfrm>
            <a:custGeom>
              <a:avLst/>
              <a:gdLst/>
              <a:ahLst/>
              <a:cxnLst>
                <a:cxn ang="0">
                  <a:pos x="598" y="1608"/>
                </a:cxn>
                <a:cxn ang="0">
                  <a:pos x="617" y="1570"/>
                </a:cxn>
                <a:cxn ang="0">
                  <a:pos x="656" y="1522"/>
                </a:cxn>
                <a:cxn ang="0">
                  <a:pos x="699" y="1397"/>
                </a:cxn>
                <a:cxn ang="0">
                  <a:pos x="728" y="1306"/>
                </a:cxn>
                <a:cxn ang="0">
                  <a:pos x="752" y="1253"/>
                </a:cxn>
                <a:cxn ang="0">
                  <a:pos x="819" y="1147"/>
                </a:cxn>
                <a:cxn ang="0">
                  <a:pos x="853" y="1099"/>
                </a:cxn>
                <a:cxn ang="0">
                  <a:pos x="824" y="874"/>
                </a:cxn>
                <a:cxn ang="0">
                  <a:pos x="800" y="663"/>
                </a:cxn>
                <a:cxn ang="0">
                  <a:pos x="728" y="245"/>
                </a:cxn>
                <a:cxn ang="0">
                  <a:pos x="709" y="168"/>
                </a:cxn>
                <a:cxn ang="0">
                  <a:pos x="675" y="0"/>
                </a:cxn>
                <a:cxn ang="0">
                  <a:pos x="430" y="10"/>
                </a:cxn>
                <a:cxn ang="0">
                  <a:pos x="17" y="48"/>
                </a:cxn>
                <a:cxn ang="0">
                  <a:pos x="13" y="101"/>
                </a:cxn>
                <a:cxn ang="0">
                  <a:pos x="27" y="283"/>
                </a:cxn>
                <a:cxn ang="0">
                  <a:pos x="61" y="451"/>
                </a:cxn>
                <a:cxn ang="0">
                  <a:pos x="118" y="591"/>
                </a:cxn>
                <a:cxn ang="0">
                  <a:pos x="152" y="667"/>
                </a:cxn>
                <a:cxn ang="0">
                  <a:pos x="176" y="735"/>
                </a:cxn>
                <a:cxn ang="0">
                  <a:pos x="224" y="970"/>
                </a:cxn>
                <a:cxn ang="0">
                  <a:pos x="267" y="1128"/>
                </a:cxn>
                <a:cxn ang="0">
                  <a:pos x="344" y="1397"/>
                </a:cxn>
                <a:cxn ang="0">
                  <a:pos x="377" y="1469"/>
                </a:cxn>
                <a:cxn ang="0">
                  <a:pos x="382" y="1483"/>
                </a:cxn>
                <a:cxn ang="0">
                  <a:pos x="425" y="1493"/>
                </a:cxn>
                <a:cxn ang="0">
                  <a:pos x="459" y="1527"/>
                </a:cxn>
                <a:cxn ang="0">
                  <a:pos x="469" y="1541"/>
                </a:cxn>
                <a:cxn ang="0">
                  <a:pos x="526" y="1560"/>
                </a:cxn>
                <a:cxn ang="0">
                  <a:pos x="569" y="1584"/>
                </a:cxn>
                <a:cxn ang="0">
                  <a:pos x="603" y="1599"/>
                </a:cxn>
                <a:cxn ang="0">
                  <a:pos x="617" y="1603"/>
                </a:cxn>
                <a:cxn ang="0">
                  <a:pos x="598" y="1608"/>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a:solidFill>
                <a:schemeClr val="tx1"/>
              </a:solidFill>
              <a:round/>
              <a:headEnd/>
              <a:tailEnd/>
            </a:ln>
            <a:effectLst/>
          </p:spPr>
          <p:txBody>
            <a:bodyPr/>
            <a:lstStyle/>
            <a:p>
              <a:pPr>
                <a:defRPr/>
              </a:pPr>
              <a:endParaRPr lang="en-US">
                <a:solidFill>
                  <a:srgbClr val="FFFFFF"/>
                </a:solidFill>
                <a:latin typeface="Arial"/>
                <a:ea typeface="+mn-ea"/>
                <a:cs typeface="Arial"/>
              </a:endParaRPr>
            </a:p>
          </p:txBody>
        </p:sp>
        <p:sp>
          <p:nvSpPr>
            <p:cNvPr id="22560" name="Line 32"/>
            <p:cNvSpPr>
              <a:spLocks noChangeShapeType="1"/>
            </p:cNvSpPr>
            <p:nvPr/>
          </p:nvSpPr>
          <p:spPr bwMode="auto">
            <a:xfrm>
              <a:off x="3110" y="2424"/>
              <a:ext cx="288"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59" name="Text Box 31"/>
            <p:cNvSpPr txBox="1">
              <a:spLocks noChangeArrowheads="1"/>
            </p:cNvSpPr>
            <p:nvPr/>
          </p:nvSpPr>
          <p:spPr bwMode="auto">
            <a:xfrm>
              <a:off x="3449" y="2294"/>
              <a:ext cx="1561"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si-LK" sz="2400" dirty="0">
                  <a:solidFill>
                    <a:srgbClr val="FFFFFF"/>
                  </a:solidFill>
                  <a:effectLst/>
                  <a:latin typeface="Arial"/>
                  <a:ea typeface="+mn-ea"/>
                  <a:cs typeface="Arial"/>
                </a:rPr>
                <a:t>සලමොන්</a:t>
              </a:r>
              <a:r>
                <a:rPr lang="si-LK" sz="2400" b="1" dirty="0">
                  <a:solidFill>
                    <a:srgbClr val="FFFFFF"/>
                  </a:solidFill>
                  <a:effectLst/>
                  <a:latin typeface="Arial"/>
                  <a:ea typeface="+mn-ea"/>
                  <a:cs typeface="Arial"/>
                </a:rPr>
                <a:t> </a:t>
              </a:r>
              <a:r>
                <a:rPr lang="en-US" sz="2000" b="1" dirty="0">
                  <a:solidFill>
                    <a:srgbClr val="FFFFFF"/>
                  </a:solidFill>
                  <a:effectLst/>
                  <a:latin typeface="Arial"/>
                  <a:ea typeface="+mn-ea"/>
                  <a:cs typeface="Arial"/>
                </a:rPr>
                <a:t>(971 BC)</a:t>
              </a:r>
            </a:p>
          </p:txBody>
        </p:sp>
      </p:grpSp>
      <p:grpSp>
        <p:nvGrpSpPr>
          <p:cNvPr id="5" name="Group 22"/>
          <p:cNvGrpSpPr>
            <a:grpSpLocks/>
          </p:cNvGrpSpPr>
          <p:nvPr/>
        </p:nvGrpSpPr>
        <p:grpSpPr bwMode="auto">
          <a:xfrm>
            <a:off x="1513898" y="2290762"/>
            <a:ext cx="6878203" cy="4117975"/>
            <a:chOff x="978" y="1526"/>
            <a:chExt cx="4111" cy="2594"/>
          </a:xfrm>
        </p:grpSpPr>
        <p:sp>
          <p:nvSpPr>
            <p:cNvPr id="22553" name="Line 25"/>
            <p:cNvSpPr>
              <a:spLocks noChangeShapeType="1"/>
            </p:cNvSpPr>
            <p:nvPr/>
          </p:nvSpPr>
          <p:spPr bwMode="auto">
            <a:xfrm>
              <a:off x="3077" y="2833"/>
              <a:ext cx="288"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52" name="Text Box 24"/>
            <p:cNvSpPr txBox="1">
              <a:spLocks noChangeArrowheads="1"/>
            </p:cNvSpPr>
            <p:nvPr/>
          </p:nvSpPr>
          <p:spPr bwMode="auto">
            <a:xfrm>
              <a:off x="3381" y="2701"/>
              <a:ext cx="1708"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p>
              <a:pPr>
                <a:defRPr/>
              </a:pPr>
              <a:r>
                <a:rPr lang="si-LK" sz="2400" dirty="0">
                  <a:solidFill>
                    <a:srgbClr val="FFFFFF"/>
                  </a:solidFill>
                  <a:effectLst/>
                  <a:latin typeface="Arial"/>
                  <a:ea typeface="+mn-ea"/>
                  <a:cs typeface="Arial"/>
                </a:rPr>
                <a:t>හෙසකියා</a:t>
              </a:r>
              <a:r>
                <a:rPr lang="si-LK" sz="2400" b="1" dirty="0">
                  <a:solidFill>
                    <a:srgbClr val="FFFFFF"/>
                  </a:solidFill>
                  <a:effectLst/>
                  <a:latin typeface="Arial"/>
                  <a:ea typeface="+mn-ea"/>
                  <a:cs typeface="Arial"/>
                </a:rPr>
                <a:t> </a:t>
              </a:r>
              <a:r>
                <a:rPr lang="en-US" sz="2000" b="1" dirty="0">
                  <a:solidFill>
                    <a:srgbClr val="FFFFFF"/>
                  </a:solidFill>
                  <a:effectLst/>
                  <a:latin typeface="Arial"/>
                  <a:ea typeface="+mn-ea"/>
                  <a:cs typeface="Arial"/>
                </a:rPr>
                <a:t>(700 BC)</a:t>
              </a:r>
            </a:p>
          </p:txBody>
        </p:sp>
        <p:sp>
          <p:nvSpPr>
            <p:cNvPr id="22551" name="Freeform 23"/>
            <p:cNvSpPr>
              <a:spLocks/>
            </p:cNvSpPr>
            <p:nvPr/>
          </p:nvSpPr>
          <p:spPr bwMode="auto">
            <a:xfrm>
              <a:off x="978" y="1526"/>
              <a:ext cx="1184" cy="2594"/>
            </a:xfrm>
            <a:custGeom>
              <a:avLst/>
              <a:gdLst/>
              <a:ahLst/>
              <a:cxnLst>
                <a:cxn ang="0">
                  <a:pos x="721" y="0"/>
                </a:cxn>
                <a:cxn ang="0">
                  <a:pos x="625" y="58"/>
                </a:cxn>
                <a:cxn ang="0">
                  <a:pos x="587" y="106"/>
                </a:cxn>
                <a:cxn ang="0">
                  <a:pos x="548" y="164"/>
                </a:cxn>
                <a:cxn ang="0">
                  <a:pos x="520" y="192"/>
                </a:cxn>
                <a:cxn ang="0">
                  <a:pos x="500" y="231"/>
                </a:cxn>
                <a:cxn ang="0">
                  <a:pos x="452" y="269"/>
                </a:cxn>
                <a:cxn ang="0">
                  <a:pos x="414" y="327"/>
                </a:cxn>
                <a:cxn ang="0">
                  <a:pos x="376" y="394"/>
                </a:cxn>
                <a:cxn ang="0">
                  <a:pos x="347" y="461"/>
                </a:cxn>
                <a:cxn ang="0">
                  <a:pos x="280" y="682"/>
                </a:cxn>
                <a:cxn ang="0">
                  <a:pos x="241" y="1008"/>
                </a:cxn>
                <a:cxn ang="0">
                  <a:pos x="174" y="1172"/>
                </a:cxn>
                <a:cxn ang="0">
                  <a:pos x="136" y="1229"/>
                </a:cxn>
                <a:cxn ang="0">
                  <a:pos x="116" y="1258"/>
                </a:cxn>
                <a:cxn ang="0">
                  <a:pos x="88" y="1392"/>
                </a:cxn>
                <a:cxn ang="0">
                  <a:pos x="126" y="1940"/>
                </a:cxn>
                <a:cxn ang="0">
                  <a:pos x="155" y="1988"/>
                </a:cxn>
                <a:cxn ang="0">
                  <a:pos x="164" y="2016"/>
                </a:cxn>
                <a:cxn ang="0">
                  <a:pos x="184" y="2045"/>
                </a:cxn>
                <a:cxn ang="0">
                  <a:pos x="212" y="2151"/>
                </a:cxn>
                <a:cxn ang="0">
                  <a:pos x="251" y="2304"/>
                </a:cxn>
                <a:cxn ang="0">
                  <a:pos x="385" y="2410"/>
                </a:cxn>
                <a:cxn ang="0">
                  <a:pos x="462" y="2468"/>
                </a:cxn>
                <a:cxn ang="0">
                  <a:pos x="520" y="2487"/>
                </a:cxn>
                <a:cxn ang="0">
                  <a:pos x="644" y="2525"/>
                </a:cxn>
                <a:cxn ang="0">
                  <a:pos x="932" y="2554"/>
                </a:cxn>
                <a:cxn ang="0">
                  <a:pos x="1163" y="2554"/>
                </a:cxn>
                <a:cxn ang="0">
                  <a:pos x="1124" y="2381"/>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a:solidFill>
                <a:srgbClr val="FF00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grpSp>
        <p:nvGrpSpPr>
          <p:cNvPr id="6" name="Group 18"/>
          <p:cNvGrpSpPr>
            <a:grpSpLocks/>
          </p:cNvGrpSpPr>
          <p:nvPr/>
        </p:nvGrpSpPr>
        <p:grpSpPr bwMode="auto">
          <a:xfrm>
            <a:off x="720725" y="1203549"/>
            <a:ext cx="7604126" cy="5138737"/>
            <a:chOff x="454" y="795"/>
            <a:chExt cx="4790" cy="3237"/>
          </a:xfrm>
        </p:grpSpPr>
        <p:sp>
          <p:nvSpPr>
            <p:cNvPr id="22549" name="Line 21"/>
            <p:cNvSpPr>
              <a:spLocks noChangeShapeType="1"/>
            </p:cNvSpPr>
            <p:nvPr/>
          </p:nvSpPr>
          <p:spPr bwMode="auto">
            <a:xfrm>
              <a:off x="3136" y="3828"/>
              <a:ext cx="288"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48" name="Text Box 20"/>
            <p:cNvSpPr txBox="1">
              <a:spLocks noChangeArrowheads="1"/>
            </p:cNvSpPr>
            <p:nvPr/>
          </p:nvSpPr>
          <p:spPr bwMode="auto">
            <a:xfrm>
              <a:off x="3504" y="3683"/>
              <a:ext cx="1740"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si-LK" sz="2400" dirty="0">
                  <a:solidFill>
                    <a:srgbClr val="FFFFFF"/>
                  </a:solidFill>
                  <a:effectLst/>
                  <a:latin typeface="Arial"/>
                  <a:ea typeface="+mn-ea"/>
                  <a:cs typeface="Arial"/>
                </a:rPr>
                <a:t>මහා හෙරොද්</a:t>
              </a:r>
              <a:r>
                <a:rPr lang="en-US" sz="2400" dirty="0">
                  <a:solidFill>
                    <a:srgbClr val="FFFFFF"/>
                  </a:solidFill>
                  <a:effectLst/>
                  <a:latin typeface="Arial"/>
                  <a:ea typeface="+mn-ea"/>
                  <a:cs typeface="Arial"/>
                </a:rPr>
                <a:t> </a:t>
              </a:r>
              <a:r>
                <a:rPr lang="en-US" sz="2000" b="1" dirty="0">
                  <a:solidFill>
                    <a:srgbClr val="FFFFFF"/>
                  </a:solidFill>
                  <a:effectLst/>
                  <a:latin typeface="Arial"/>
                  <a:ea typeface="+mn-ea"/>
                  <a:cs typeface="Arial"/>
                </a:rPr>
                <a:t>(20 BC)</a:t>
              </a:r>
            </a:p>
          </p:txBody>
        </p:sp>
        <p:sp>
          <p:nvSpPr>
            <p:cNvPr id="22547" name="Freeform 19"/>
            <p:cNvSpPr>
              <a:spLocks/>
            </p:cNvSpPr>
            <p:nvPr/>
          </p:nvSpPr>
          <p:spPr bwMode="auto">
            <a:xfrm>
              <a:off x="454" y="795"/>
              <a:ext cx="1716" cy="3237"/>
            </a:xfrm>
            <a:custGeom>
              <a:avLst/>
              <a:gdLst/>
              <a:ahLst/>
              <a:cxnLst>
                <a:cxn ang="0">
                  <a:pos x="1389" y="271"/>
                </a:cxn>
                <a:cxn ang="0">
                  <a:pos x="1216" y="50"/>
                </a:cxn>
                <a:cxn ang="0">
                  <a:pos x="1053" y="11"/>
                </a:cxn>
                <a:cxn ang="0">
                  <a:pos x="996" y="79"/>
                </a:cxn>
                <a:cxn ang="0">
                  <a:pos x="775" y="107"/>
                </a:cxn>
                <a:cxn ang="0">
                  <a:pos x="564" y="280"/>
                </a:cxn>
                <a:cxn ang="0">
                  <a:pos x="487" y="424"/>
                </a:cxn>
                <a:cxn ang="0">
                  <a:pos x="554" y="703"/>
                </a:cxn>
                <a:cxn ang="0">
                  <a:pos x="679" y="1163"/>
                </a:cxn>
                <a:cxn ang="0">
                  <a:pos x="564" y="1279"/>
                </a:cxn>
                <a:cxn ang="0">
                  <a:pos x="352" y="1461"/>
                </a:cxn>
                <a:cxn ang="0">
                  <a:pos x="295" y="1682"/>
                </a:cxn>
                <a:cxn ang="0">
                  <a:pos x="64" y="1787"/>
                </a:cxn>
                <a:cxn ang="0">
                  <a:pos x="16" y="2488"/>
                </a:cxn>
                <a:cxn ang="0">
                  <a:pos x="84" y="2757"/>
                </a:cxn>
                <a:cxn ang="0">
                  <a:pos x="122" y="2959"/>
                </a:cxn>
                <a:cxn ang="0">
                  <a:pos x="180" y="3026"/>
                </a:cxn>
                <a:cxn ang="0">
                  <a:pos x="352" y="3227"/>
                </a:cxn>
                <a:cxn ang="0">
                  <a:pos x="477" y="3122"/>
                </a:cxn>
                <a:cxn ang="0">
                  <a:pos x="535" y="3083"/>
                </a:cxn>
                <a:cxn ang="0">
                  <a:pos x="592" y="2978"/>
                </a:cxn>
                <a:cxn ang="0">
                  <a:pos x="688" y="2853"/>
                </a:cxn>
                <a:cxn ang="0">
                  <a:pos x="852" y="2719"/>
                </a:cxn>
                <a:cxn ang="0">
                  <a:pos x="957" y="2546"/>
                </a:cxn>
                <a:cxn ang="0">
                  <a:pos x="1015" y="2421"/>
                </a:cxn>
                <a:cxn ang="0">
                  <a:pos x="1082" y="2306"/>
                </a:cxn>
                <a:cxn ang="0">
                  <a:pos x="1226" y="2123"/>
                </a:cxn>
                <a:cxn ang="0">
                  <a:pos x="1255" y="2075"/>
                </a:cxn>
                <a:cxn ang="0">
                  <a:pos x="1437" y="2037"/>
                </a:cxn>
                <a:cxn ang="0">
                  <a:pos x="1533" y="2037"/>
                </a:cxn>
                <a:cxn ang="0">
                  <a:pos x="1572" y="2114"/>
                </a:cxn>
                <a:cxn ang="0">
                  <a:pos x="1476" y="2555"/>
                </a:cxn>
                <a:cxn ang="0">
                  <a:pos x="1456" y="2613"/>
                </a:cxn>
                <a:cxn ang="0">
                  <a:pos x="1495" y="2863"/>
                </a:cxn>
                <a:cxn ang="0">
                  <a:pos x="1543" y="3064"/>
                </a:cxn>
                <a:cxn ang="0">
                  <a:pos x="1639" y="3122"/>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a:solidFill>
                <a:schemeClr val="accent1"/>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grpSp>
        <p:nvGrpSpPr>
          <p:cNvPr id="7" name="Group 14"/>
          <p:cNvGrpSpPr>
            <a:grpSpLocks/>
          </p:cNvGrpSpPr>
          <p:nvPr/>
        </p:nvGrpSpPr>
        <p:grpSpPr bwMode="auto">
          <a:xfrm>
            <a:off x="2955105" y="2573338"/>
            <a:ext cx="5297488" cy="3703637"/>
            <a:chOff x="1806" y="1621"/>
            <a:chExt cx="3337" cy="2333"/>
          </a:xfrm>
        </p:grpSpPr>
        <p:sp>
          <p:nvSpPr>
            <p:cNvPr id="22545" name="Text Box 17"/>
            <p:cNvSpPr txBox="1">
              <a:spLocks noChangeArrowheads="1"/>
            </p:cNvSpPr>
            <p:nvPr/>
          </p:nvSpPr>
          <p:spPr bwMode="auto">
            <a:xfrm>
              <a:off x="3484" y="3121"/>
              <a:ext cx="1659"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si-LK" sz="2400" dirty="0">
                  <a:solidFill>
                    <a:srgbClr val="FFFFFF"/>
                  </a:solidFill>
                  <a:effectLst/>
                  <a:latin typeface="Arial"/>
                  <a:ea typeface="+mn-ea"/>
                  <a:cs typeface="Arial"/>
                </a:rPr>
                <a:t>නෙහෙමියා</a:t>
              </a:r>
              <a:r>
                <a:rPr lang="en-US" sz="2400" b="1" dirty="0">
                  <a:solidFill>
                    <a:srgbClr val="FFFFFF"/>
                  </a:solidFill>
                  <a:effectLst/>
                  <a:latin typeface="Arial"/>
                  <a:ea typeface="+mn-ea"/>
                  <a:cs typeface="Arial"/>
                </a:rPr>
                <a:t> </a:t>
              </a:r>
              <a:r>
                <a:rPr lang="en-US" sz="2000" b="1" dirty="0">
                  <a:solidFill>
                    <a:srgbClr val="FFFFFF"/>
                  </a:solidFill>
                  <a:effectLst/>
                  <a:latin typeface="Arial"/>
                  <a:ea typeface="+mn-ea"/>
                  <a:cs typeface="Arial"/>
                </a:rPr>
                <a:t>(444 BC)</a:t>
              </a:r>
            </a:p>
          </p:txBody>
        </p:sp>
        <p:sp>
          <p:nvSpPr>
            <p:cNvPr id="22544" name="Line 16"/>
            <p:cNvSpPr>
              <a:spLocks noChangeShapeType="1"/>
            </p:cNvSpPr>
            <p:nvPr/>
          </p:nvSpPr>
          <p:spPr bwMode="auto">
            <a:xfrm>
              <a:off x="3097" y="3249"/>
              <a:ext cx="288"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43" name="Freeform 15"/>
            <p:cNvSpPr>
              <a:spLocks/>
            </p:cNvSpPr>
            <p:nvPr/>
          </p:nvSpPr>
          <p:spPr bwMode="auto">
            <a:xfrm>
              <a:off x="1806" y="1621"/>
              <a:ext cx="713" cy="2333"/>
            </a:xfrm>
            <a:custGeom>
              <a:avLst/>
              <a:gdLst/>
              <a:ahLst/>
              <a:cxnLst>
                <a:cxn ang="0">
                  <a:pos x="313" y="2333"/>
                </a:cxn>
                <a:cxn ang="0">
                  <a:pos x="313" y="2245"/>
                </a:cxn>
                <a:cxn ang="0">
                  <a:pos x="420" y="1972"/>
                </a:cxn>
                <a:cxn ang="0">
                  <a:pos x="469" y="1542"/>
                </a:cxn>
                <a:cxn ang="0">
                  <a:pos x="518" y="1454"/>
                </a:cxn>
                <a:cxn ang="0">
                  <a:pos x="566" y="1279"/>
                </a:cxn>
                <a:cxn ang="0">
                  <a:pos x="605" y="1191"/>
                </a:cxn>
                <a:cxn ang="0">
                  <a:pos x="625" y="1122"/>
                </a:cxn>
                <a:cxn ang="0">
                  <a:pos x="664" y="1064"/>
                </a:cxn>
                <a:cxn ang="0">
                  <a:pos x="703" y="937"/>
                </a:cxn>
                <a:cxn ang="0">
                  <a:pos x="713" y="908"/>
                </a:cxn>
                <a:cxn ang="0">
                  <a:pos x="683" y="556"/>
                </a:cxn>
                <a:cxn ang="0">
                  <a:pos x="664" y="449"/>
                </a:cxn>
                <a:cxn ang="0">
                  <a:pos x="644" y="390"/>
                </a:cxn>
                <a:cxn ang="0">
                  <a:pos x="635" y="322"/>
                </a:cxn>
                <a:cxn ang="0">
                  <a:pos x="586" y="175"/>
                </a:cxn>
                <a:cxn ang="0">
                  <a:pos x="576" y="146"/>
                </a:cxn>
                <a:cxn ang="0">
                  <a:pos x="547" y="127"/>
                </a:cxn>
                <a:cxn ang="0">
                  <a:pos x="469" y="78"/>
                </a:cxn>
                <a:cxn ang="0">
                  <a:pos x="439" y="68"/>
                </a:cxn>
                <a:cxn ang="0">
                  <a:pos x="410" y="58"/>
                </a:cxn>
                <a:cxn ang="0">
                  <a:pos x="332" y="0"/>
                </a:cxn>
                <a:cxn ang="0">
                  <a:pos x="68" y="9"/>
                </a:cxn>
                <a:cxn ang="0">
                  <a:pos x="39" y="19"/>
                </a:cxn>
                <a:cxn ang="0">
                  <a:pos x="0" y="78"/>
                </a:cxn>
                <a:cxn ang="0">
                  <a:pos x="107" y="449"/>
                </a:cxn>
                <a:cxn ang="0">
                  <a:pos x="166" y="537"/>
                </a:cxn>
                <a:cxn ang="0">
                  <a:pos x="186" y="595"/>
                </a:cxn>
                <a:cxn ang="0">
                  <a:pos x="225" y="654"/>
                </a:cxn>
                <a:cxn ang="0">
                  <a:pos x="244" y="712"/>
                </a:cxn>
                <a:cxn ang="0">
                  <a:pos x="254" y="742"/>
                </a:cxn>
                <a:cxn ang="0">
                  <a:pos x="264" y="1357"/>
                </a:cxn>
                <a:cxn ang="0">
                  <a:pos x="215" y="1484"/>
                </a:cxn>
                <a:cxn ang="0">
                  <a:pos x="186" y="1669"/>
                </a:cxn>
                <a:cxn ang="0">
                  <a:pos x="137" y="1728"/>
                </a:cxn>
                <a:cxn ang="0">
                  <a:pos x="98" y="1864"/>
                </a:cxn>
                <a:cxn ang="0">
                  <a:pos x="137" y="2030"/>
                </a:cxn>
                <a:cxn ang="0">
                  <a:pos x="205" y="2235"/>
                </a:cxn>
                <a:cxn ang="0">
                  <a:pos x="225" y="2294"/>
                </a:cxn>
                <a:cxn ang="0">
                  <a:pos x="254" y="2313"/>
                </a:cxn>
                <a:cxn ang="0">
                  <a:pos x="313" y="2333"/>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a:solidFill>
                <a:srgbClr val="80008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grpSp>
        <p:nvGrpSpPr>
          <p:cNvPr id="8" name="Group 10"/>
          <p:cNvGrpSpPr>
            <a:grpSpLocks/>
          </p:cNvGrpSpPr>
          <p:nvPr/>
        </p:nvGrpSpPr>
        <p:grpSpPr bwMode="auto">
          <a:xfrm>
            <a:off x="732605" y="2054895"/>
            <a:ext cx="7943851" cy="4294187"/>
            <a:chOff x="406" y="1337"/>
            <a:chExt cx="5004" cy="2705"/>
          </a:xfrm>
        </p:grpSpPr>
        <p:sp>
          <p:nvSpPr>
            <p:cNvPr id="22541" name="Line 13"/>
            <p:cNvSpPr>
              <a:spLocks noChangeShapeType="1"/>
            </p:cNvSpPr>
            <p:nvPr/>
          </p:nvSpPr>
          <p:spPr bwMode="auto">
            <a:xfrm>
              <a:off x="3097" y="3576"/>
              <a:ext cx="288"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40" name="Text Box 12"/>
            <p:cNvSpPr txBox="1">
              <a:spLocks noChangeArrowheads="1"/>
            </p:cNvSpPr>
            <p:nvPr/>
          </p:nvSpPr>
          <p:spPr bwMode="auto">
            <a:xfrm>
              <a:off x="3504" y="3429"/>
              <a:ext cx="190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si-LK" sz="2400" dirty="0">
                  <a:solidFill>
                    <a:srgbClr val="FFFFFF"/>
                  </a:solidFill>
                  <a:effectLst/>
                  <a:latin typeface="Arial"/>
                  <a:ea typeface="+mn-ea"/>
                  <a:cs typeface="Arial"/>
                </a:rPr>
                <a:t>හස්මෝනියන්</a:t>
              </a:r>
              <a:r>
                <a:rPr lang="en-US" sz="2400" b="1" dirty="0">
                  <a:solidFill>
                    <a:srgbClr val="FFFFFF"/>
                  </a:solidFill>
                  <a:effectLst/>
                  <a:latin typeface="Arial"/>
                  <a:ea typeface="+mn-ea"/>
                  <a:cs typeface="Arial"/>
                </a:rPr>
                <a:t> </a:t>
              </a:r>
              <a:r>
                <a:rPr lang="en-US" sz="2000" b="1" dirty="0">
                  <a:solidFill>
                    <a:srgbClr val="FFFFFF"/>
                  </a:solidFill>
                  <a:effectLst/>
                  <a:latin typeface="Arial"/>
                  <a:ea typeface="+mn-ea"/>
                  <a:cs typeface="Arial"/>
                </a:rPr>
                <a:t>(100 BC)</a:t>
              </a:r>
            </a:p>
          </p:txBody>
        </p:sp>
        <p:sp>
          <p:nvSpPr>
            <p:cNvPr id="22539" name="Freeform 11"/>
            <p:cNvSpPr>
              <a:spLocks/>
            </p:cNvSpPr>
            <p:nvPr/>
          </p:nvSpPr>
          <p:spPr bwMode="auto">
            <a:xfrm>
              <a:off x="406" y="1337"/>
              <a:ext cx="1498" cy="2705"/>
            </a:xfrm>
            <a:custGeom>
              <a:avLst/>
              <a:gdLst/>
              <a:ahLst/>
              <a:cxnLst>
                <a:cxn ang="0">
                  <a:pos x="1498" y="127"/>
                </a:cxn>
                <a:cxn ang="0">
                  <a:pos x="1468" y="10"/>
                </a:cxn>
                <a:cxn ang="0">
                  <a:pos x="1439" y="0"/>
                </a:cxn>
                <a:cxn ang="0">
                  <a:pos x="1283" y="30"/>
                </a:cxn>
                <a:cxn ang="0">
                  <a:pos x="1322" y="206"/>
                </a:cxn>
                <a:cxn ang="0">
                  <a:pos x="1342" y="352"/>
                </a:cxn>
                <a:cxn ang="0">
                  <a:pos x="1371" y="411"/>
                </a:cxn>
                <a:cxn ang="0">
                  <a:pos x="1381" y="821"/>
                </a:cxn>
                <a:cxn ang="0">
                  <a:pos x="1390" y="860"/>
                </a:cxn>
                <a:cxn ang="0">
                  <a:pos x="1371" y="830"/>
                </a:cxn>
                <a:cxn ang="0">
                  <a:pos x="1312" y="811"/>
                </a:cxn>
                <a:cxn ang="0">
                  <a:pos x="1234" y="821"/>
                </a:cxn>
                <a:cxn ang="0">
                  <a:pos x="1176" y="860"/>
                </a:cxn>
                <a:cxn ang="0">
                  <a:pos x="1019" y="928"/>
                </a:cxn>
                <a:cxn ang="0">
                  <a:pos x="1000" y="957"/>
                </a:cxn>
                <a:cxn ang="0">
                  <a:pos x="971" y="977"/>
                </a:cxn>
                <a:cxn ang="0">
                  <a:pos x="931" y="1035"/>
                </a:cxn>
                <a:cxn ang="0">
                  <a:pos x="922" y="1006"/>
                </a:cxn>
                <a:cxn ang="0">
                  <a:pos x="834" y="1035"/>
                </a:cxn>
                <a:cxn ang="0">
                  <a:pos x="639" y="1074"/>
                </a:cxn>
                <a:cxn ang="0">
                  <a:pos x="541" y="1084"/>
                </a:cxn>
                <a:cxn ang="0">
                  <a:pos x="346" y="1143"/>
                </a:cxn>
                <a:cxn ang="0">
                  <a:pos x="238" y="1182"/>
                </a:cxn>
                <a:cxn ang="0">
                  <a:pos x="190" y="1231"/>
                </a:cxn>
                <a:cxn ang="0">
                  <a:pos x="111" y="1289"/>
                </a:cxn>
                <a:cxn ang="0">
                  <a:pos x="72" y="1377"/>
                </a:cxn>
                <a:cxn ang="0">
                  <a:pos x="53" y="1436"/>
                </a:cxn>
                <a:cxn ang="0">
                  <a:pos x="43" y="1465"/>
                </a:cxn>
                <a:cxn ang="0">
                  <a:pos x="111" y="2256"/>
                </a:cxn>
                <a:cxn ang="0">
                  <a:pos x="121" y="2412"/>
                </a:cxn>
                <a:cxn ang="0">
                  <a:pos x="150" y="2480"/>
                </a:cxn>
                <a:cxn ang="0">
                  <a:pos x="248" y="2656"/>
                </a:cxn>
                <a:cxn ang="0">
                  <a:pos x="512" y="2705"/>
                </a:cxn>
                <a:cxn ang="0">
                  <a:pos x="853" y="2666"/>
                </a:cxn>
                <a:cxn ang="0">
                  <a:pos x="1185" y="2675"/>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a:solidFill>
                <a:srgbClr val="6633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grpSp>
        <p:nvGrpSpPr>
          <p:cNvPr id="10" name="Group 3"/>
          <p:cNvGrpSpPr>
            <a:grpSpLocks/>
          </p:cNvGrpSpPr>
          <p:nvPr/>
        </p:nvGrpSpPr>
        <p:grpSpPr bwMode="auto">
          <a:xfrm>
            <a:off x="8182824" y="3789362"/>
            <a:ext cx="1248222" cy="1452563"/>
            <a:chOff x="4619" y="2527"/>
            <a:chExt cx="300" cy="915"/>
          </a:xfrm>
        </p:grpSpPr>
        <p:sp>
          <p:nvSpPr>
            <p:cNvPr id="22533" name="AutoShape 5"/>
            <p:cNvSpPr>
              <a:spLocks noChangeArrowheads="1"/>
            </p:cNvSpPr>
            <p:nvPr/>
          </p:nvSpPr>
          <p:spPr bwMode="auto">
            <a:xfrm>
              <a:off x="4624" y="2527"/>
              <a:ext cx="269" cy="915"/>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latin typeface="Arial"/>
                <a:ea typeface="+mn-ea"/>
                <a:cs typeface="Arial"/>
              </a:endParaRPr>
            </a:p>
          </p:txBody>
        </p:sp>
        <p:sp>
          <p:nvSpPr>
            <p:cNvPr id="22532" name="Text Box 4"/>
            <p:cNvSpPr txBox="1">
              <a:spLocks noChangeArrowheads="1"/>
            </p:cNvSpPr>
            <p:nvPr/>
          </p:nvSpPr>
          <p:spPr bwMode="auto">
            <a:xfrm rot="18985823">
              <a:off x="4619" y="2946"/>
              <a:ext cx="300" cy="2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p>
              <a:pPr>
                <a:defRPr/>
              </a:pPr>
              <a:r>
                <a:rPr lang="en-US" sz="2000" b="1" dirty="0">
                  <a:solidFill>
                    <a:srgbClr val="FFFFFF"/>
                  </a:solidFill>
                  <a:effectLst/>
                  <a:latin typeface="Arial"/>
                  <a:ea typeface="+mn-ea"/>
                  <a:cs typeface="Arial"/>
                </a:rPr>
                <a:t>586 BC</a:t>
              </a:r>
            </a:p>
          </p:txBody>
        </p:sp>
      </p:grpSp>
      <p:sp>
        <p:nvSpPr>
          <p:cNvPr id="22530" name="Text Box 2"/>
          <p:cNvSpPr txBox="1">
            <a:spLocks noChangeArrowheads="1"/>
          </p:cNvSpPr>
          <p:nvPr/>
        </p:nvSpPr>
        <p:spPr bwMode="auto">
          <a:xfrm>
            <a:off x="8458200" y="76200"/>
            <a:ext cx="685800"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en-US" sz="2400" b="1" dirty="0">
                <a:solidFill>
                  <a:srgbClr val="FFFFFF"/>
                </a:solidFill>
                <a:effectLst/>
                <a:latin typeface="Arial"/>
                <a:cs typeface="Arial"/>
              </a:rPr>
              <a:t>23</a:t>
            </a:r>
          </a:p>
        </p:txBody>
      </p:sp>
      <p:sp>
        <p:nvSpPr>
          <p:cNvPr id="41" name="Rectangle 2">
            <a:extLst>
              <a:ext uri="{FF2B5EF4-FFF2-40B4-BE49-F238E27FC236}">
                <a16:creationId xmlns="" xmlns:a16="http://schemas.microsoft.com/office/drawing/2014/main" id="{258B304F-23DB-43B0-8CF2-C94921A5EFAD}"/>
              </a:ext>
            </a:extLst>
          </p:cNvPr>
          <p:cNvSpPr txBox="1">
            <a:spLocks noRot="1" noChangeArrowheads="1"/>
          </p:cNvSpPr>
          <p:nvPr/>
        </p:nvSpPr>
        <p:spPr bwMode="auto">
          <a:xfrm>
            <a:off x="5322120" y="457118"/>
            <a:ext cx="3266256" cy="659969"/>
          </a:xfrm>
          <a:prstGeom prst="rect">
            <a:avLst/>
          </a:prstGeom>
          <a:noFill/>
          <a:ln w="57150">
            <a:solidFill>
              <a:srgbClr val="0099CC"/>
            </a:solid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eaLnBrk="1" hangingPunct="1">
              <a:defRPr/>
            </a:pPr>
            <a:r>
              <a:rPr lang="si-LK" sz="2400" kern="0" dirty="0">
                <a:latin typeface="Arial"/>
                <a:ea typeface="ＭＳ Ｐゴシック" charset="0"/>
                <a:cs typeface="Arial"/>
              </a:rPr>
              <a:t>යෙරුසලමේ</a:t>
            </a:r>
            <a:endParaRPr lang="en-US" sz="2400" kern="0" dirty="0">
              <a:latin typeface="Arial"/>
              <a:ea typeface="ＭＳ Ｐゴシック" charset="0"/>
              <a:cs typeface="Arial"/>
            </a:endParaRPr>
          </a:p>
        </p:txBody>
      </p:sp>
      <p:sp>
        <p:nvSpPr>
          <p:cNvPr id="43" name="Rectangle 42">
            <a:extLst>
              <a:ext uri="{FF2B5EF4-FFF2-40B4-BE49-F238E27FC236}">
                <a16:creationId xmlns="" xmlns:a16="http://schemas.microsoft.com/office/drawing/2014/main" id="{B65EC2D1-B533-4BEE-B778-7C9752B44202}"/>
              </a:ext>
            </a:extLst>
          </p:cNvPr>
          <p:cNvSpPr/>
          <p:nvPr/>
        </p:nvSpPr>
        <p:spPr>
          <a:xfrm>
            <a:off x="5976752" y="1351482"/>
            <a:ext cx="2348099" cy="1815882"/>
          </a:xfrm>
          <a:prstGeom prst="rect">
            <a:avLst/>
          </a:prstGeom>
          <a:noFill/>
          <a:ln>
            <a:noFill/>
          </a:ln>
        </p:spPr>
        <p:txBody>
          <a:bodyPr wrap="square">
            <a:spAutoFit/>
          </a:bodyPr>
          <a:lstStyle/>
          <a:p>
            <a:pPr fontAlgn="base">
              <a:buFontTx/>
              <a:buChar char="•"/>
            </a:pPr>
            <a:r>
              <a:rPr lang="si-LK" sz="2800" b="1" dirty="0">
                <a:effectLst/>
                <a:latin typeface="Arial" charset="0"/>
                <a:cs typeface="Arial" charset="0"/>
              </a:rPr>
              <a:t>අවාසි</a:t>
            </a:r>
          </a:p>
          <a:p>
            <a:pPr fontAlgn="base">
              <a:buFontTx/>
              <a:buChar char="•"/>
            </a:pPr>
            <a:r>
              <a:rPr lang="si-LK" sz="2800" b="1" dirty="0">
                <a:effectLst/>
                <a:latin typeface="Arial" charset="0"/>
                <a:cs typeface="Arial" charset="0"/>
              </a:rPr>
              <a:t> වාසි</a:t>
            </a:r>
          </a:p>
          <a:p>
            <a:pPr fontAlgn="base">
              <a:buFontTx/>
              <a:buChar char="•"/>
            </a:pPr>
            <a:r>
              <a:rPr lang="si-LK" sz="2800" b="1" dirty="0">
                <a:effectLst/>
                <a:latin typeface="Arial" charset="0"/>
                <a:cs typeface="Arial" charset="0"/>
              </a:rPr>
              <a:t> අදියර</a:t>
            </a:r>
          </a:p>
        </p:txBody>
      </p:sp>
      <p:sp>
        <p:nvSpPr>
          <p:cNvPr id="45" name="Text Box 12">
            <a:extLst>
              <a:ext uri="{FF2B5EF4-FFF2-40B4-BE49-F238E27FC236}">
                <a16:creationId xmlns="" xmlns:a16="http://schemas.microsoft.com/office/drawing/2014/main" id="{C3668F95-67B3-401C-BE24-4C12DCF45201}"/>
              </a:ext>
            </a:extLst>
          </p:cNvPr>
          <p:cNvSpPr txBox="1">
            <a:spLocks noChangeArrowheads="1"/>
          </p:cNvSpPr>
          <p:nvPr/>
        </p:nvSpPr>
        <p:spPr bwMode="auto">
          <a:xfrm>
            <a:off x="5455494" y="3336484"/>
            <a:ext cx="3021981"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dirty="0">
                <a:effectLst/>
                <a:latin typeface="Arial"/>
                <a:ea typeface="+mn-ea"/>
                <a:cs typeface="Arial"/>
              </a:rPr>
              <a:t> </a:t>
            </a:r>
            <a:r>
              <a:rPr lang="si-LK" sz="2400" dirty="0">
                <a:effectLst/>
                <a:latin typeface="Arial"/>
                <a:ea typeface="+mn-ea"/>
                <a:cs typeface="Arial"/>
              </a:rPr>
              <a:t>ජෙබුසිවරුන්</a:t>
            </a:r>
            <a:r>
              <a:rPr lang="en-US" sz="2400" b="1" dirty="0">
                <a:effectLst/>
                <a:latin typeface="Arial"/>
                <a:ea typeface="+mn-ea"/>
                <a:cs typeface="Arial"/>
              </a:rPr>
              <a:t> </a:t>
            </a:r>
            <a:r>
              <a:rPr lang="en-US" sz="2000" b="1" dirty="0">
                <a:effectLst/>
                <a:latin typeface="Arial"/>
                <a:ea typeface="+mn-ea"/>
                <a:cs typeface="Arial"/>
              </a:rPr>
              <a:t>(1500 BC)</a:t>
            </a:r>
          </a:p>
        </p:txBody>
      </p:sp>
      <p:grpSp>
        <p:nvGrpSpPr>
          <p:cNvPr id="2" name="Group 1"/>
          <p:cNvGrpSpPr/>
          <p:nvPr/>
        </p:nvGrpSpPr>
        <p:grpSpPr>
          <a:xfrm>
            <a:off x="3403934" y="4533428"/>
            <a:ext cx="5108983" cy="1822450"/>
            <a:chOff x="3403934" y="4533428"/>
            <a:chExt cx="5108983" cy="1822450"/>
          </a:xfrm>
        </p:grpSpPr>
        <p:grpSp>
          <p:nvGrpSpPr>
            <p:cNvPr id="4" name="Group 26"/>
            <p:cNvGrpSpPr>
              <a:grpSpLocks/>
            </p:cNvGrpSpPr>
            <p:nvPr/>
          </p:nvGrpSpPr>
          <p:grpSpPr bwMode="auto">
            <a:xfrm>
              <a:off x="3403934" y="4533428"/>
              <a:ext cx="2598738" cy="1822450"/>
              <a:chOff x="2164" y="2922"/>
              <a:chExt cx="1637" cy="1148"/>
            </a:xfrm>
          </p:grpSpPr>
          <p:sp>
            <p:nvSpPr>
              <p:cNvPr id="22557" name="Freeform 29"/>
              <p:cNvSpPr>
                <a:spLocks/>
              </p:cNvSpPr>
              <p:nvPr/>
            </p:nvSpPr>
            <p:spPr bwMode="auto">
              <a:xfrm>
                <a:off x="2164" y="3091"/>
                <a:ext cx="288" cy="979"/>
              </a:xfrm>
              <a:custGeom>
                <a:avLst/>
                <a:gdLst/>
                <a:ahLst/>
                <a:cxnLst>
                  <a:cxn ang="0">
                    <a:pos x="15" y="979"/>
                  </a:cxn>
                  <a:cxn ang="0">
                    <a:pos x="10" y="869"/>
                  </a:cxn>
                  <a:cxn ang="0">
                    <a:pos x="30" y="840"/>
                  </a:cxn>
                  <a:cxn ang="0">
                    <a:pos x="73" y="739"/>
                  </a:cxn>
                  <a:cxn ang="0">
                    <a:pos x="169" y="567"/>
                  </a:cxn>
                  <a:cxn ang="0">
                    <a:pos x="202" y="528"/>
                  </a:cxn>
                  <a:cxn ang="0">
                    <a:pos x="255" y="365"/>
                  </a:cxn>
                  <a:cxn ang="0">
                    <a:pos x="260" y="331"/>
                  </a:cxn>
                  <a:cxn ang="0">
                    <a:pos x="270" y="293"/>
                  </a:cxn>
                  <a:cxn ang="0">
                    <a:pos x="274" y="245"/>
                  </a:cxn>
                  <a:cxn ang="0">
                    <a:pos x="284" y="216"/>
                  </a:cxn>
                  <a:cxn ang="0">
                    <a:pos x="231" y="67"/>
                  </a:cxn>
                  <a:cxn ang="0">
                    <a:pos x="212" y="24"/>
                  </a:cxn>
                  <a:cxn ang="0">
                    <a:pos x="178" y="0"/>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a:solidFill>
                  <a:srgbClr val="008000"/>
                </a:solidFill>
                <a:round/>
                <a:headEnd/>
                <a:tailEnd/>
              </a:ln>
              <a:effectLst/>
            </p:spPr>
            <p:txBody>
              <a:bodyPr/>
              <a:lstStyle/>
              <a:p>
                <a:pPr>
                  <a:defRPr/>
                </a:pPr>
                <a:endParaRPr lang="en-US">
                  <a:solidFill>
                    <a:srgbClr val="FFFFFF"/>
                  </a:solidFill>
                  <a:latin typeface="Arial"/>
                  <a:ea typeface="+mn-ea"/>
                  <a:cs typeface="Arial"/>
                </a:endParaRPr>
              </a:p>
            </p:txBody>
          </p:sp>
          <p:sp>
            <p:nvSpPr>
              <p:cNvPr id="22556" name="Line 28"/>
              <p:cNvSpPr>
                <a:spLocks noChangeShapeType="1"/>
              </p:cNvSpPr>
              <p:nvPr/>
            </p:nvSpPr>
            <p:spPr bwMode="auto">
              <a:xfrm>
                <a:off x="3172" y="3073"/>
                <a:ext cx="288"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55" name="Text Box 27"/>
              <p:cNvSpPr txBox="1">
                <a:spLocks noChangeArrowheads="1"/>
              </p:cNvSpPr>
              <p:nvPr/>
            </p:nvSpPr>
            <p:spPr bwMode="auto">
              <a:xfrm>
                <a:off x="3504" y="2922"/>
                <a:ext cx="297"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p>
                <a:pPr>
                  <a:defRPr/>
                </a:pPr>
                <a:endParaRPr lang="en-US" sz="2400" b="1" dirty="0">
                  <a:solidFill>
                    <a:srgbClr val="FFFFFF"/>
                  </a:solidFill>
                  <a:effectLst/>
                  <a:latin typeface="Arial"/>
                  <a:ea typeface="+mn-ea"/>
                  <a:cs typeface="Arial"/>
                </a:endParaRPr>
              </a:p>
            </p:txBody>
          </p:sp>
        </p:grpSp>
        <p:sp>
          <p:nvSpPr>
            <p:cNvPr id="11" name="Rectangle 10">
              <a:extLst>
                <a:ext uri="{FF2B5EF4-FFF2-40B4-BE49-F238E27FC236}">
                  <a16:creationId xmlns="" xmlns:a16="http://schemas.microsoft.com/office/drawing/2014/main" id="{67748F9F-F188-46F6-8777-ABEE9995C3D9}"/>
                </a:ext>
              </a:extLst>
            </p:cNvPr>
            <p:cNvSpPr/>
            <p:nvPr/>
          </p:nvSpPr>
          <p:spPr>
            <a:xfrm>
              <a:off x="5498931" y="4561581"/>
              <a:ext cx="3013986" cy="461665"/>
            </a:xfrm>
            <a:prstGeom prst="rect">
              <a:avLst/>
            </a:prstGeom>
          </p:spPr>
          <p:txBody>
            <a:bodyPr wrap="none">
              <a:spAutoFit/>
            </a:bodyPr>
            <a:lstStyle/>
            <a:p>
              <a:r>
                <a:rPr lang="si-LK" sz="2000" b="1" dirty="0">
                  <a:effectLst/>
                  <a:latin typeface="Arial"/>
                  <a:cs typeface="Arial"/>
                </a:rPr>
                <a:t>හ</a:t>
              </a:r>
              <a:r>
                <a:rPr lang="si-LK" sz="2400" b="1" dirty="0">
                  <a:effectLst/>
                  <a:latin typeface="Arial"/>
                  <a:cs typeface="Arial"/>
                </a:rPr>
                <a:t>ෙසකියා </a:t>
              </a:r>
              <a:r>
                <a:rPr lang="en-US" sz="2000" b="1" dirty="0">
                  <a:effectLst/>
                  <a:latin typeface="Arial"/>
                  <a:cs typeface="Arial"/>
                </a:rPr>
                <a:t>(700 BC) </a:t>
              </a:r>
              <a:endParaRPr lang="en-US" sz="1800" b="1" dirty="0">
                <a:effectLst/>
                <a:latin typeface="Arial"/>
                <a:cs typeface="Arial"/>
              </a:endParaRPr>
            </a:p>
          </p:txBody>
        </p:sp>
      </p:grpSp>
      <p:grpSp>
        <p:nvGrpSpPr>
          <p:cNvPr id="13" name="Group 12"/>
          <p:cNvGrpSpPr/>
          <p:nvPr/>
        </p:nvGrpSpPr>
        <p:grpSpPr>
          <a:xfrm>
            <a:off x="46915" y="891380"/>
            <a:ext cx="7881113" cy="5839535"/>
            <a:chOff x="46915" y="891380"/>
            <a:chExt cx="7881113" cy="5839535"/>
          </a:xfrm>
        </p:grpSpPr>
        <p:grpSp>
          <p:nvGrpSpPr>
            <p:cNvPr id="9" name="Group 6"/>
            <p:cNvGrpSpPr>
              <a:grpSpLocks/>
            </p:cNvGrpSpPr>
            <p:nvPr/>
          </p:nvGrpSpPr>
          <p:grpSpPr bwMode="auto">
            <a:xfrm>
              <a:off x="46915" y="891380"/>
              <a:ext cx="5976938" cy="5795963"/>
              <a:chOff x="0" y="576"/>
              <a:chExt cx="3765" cy="3651"/>
            </a:xfrm>
          </p:grpSpPr>
          <p:sp>
            <p:nvSpPr>
              <p:cNvPr id="22537" name="Line 9"/>
              <p:cNvSpPr>
                <a:spLocks noChangeShapeType="1"/>
              </p:cNvSpPr>
              <p:nvPr/>
            </p:nvSpPr>
            <p:spPr bwMode="auto">
              <a:xfrm>
                <a:off x="3120" y="4080"/>
                <a:ext cx="288"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36" name="Text Box 8"/>
              <p:cNvSpPr txBox="1">
                <a:spLocks noChangeArrowheads="1"/>
              </p:cNvSpPr>
              <p:nvPr/>
            </p:nvSpPr>
            <p:spPr bwMode="auto">
              <a:xfrm>
                <a:off x="3504" y="3936"/>
                <a:ext cx="261"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p>
                <a:pPr>
                  <a:defRPr/>
                </a:pPr>
                <a:endParaRPr lang="en-US" sz="2400" b="1" dirty="0">
                  <a:solidFill>
                    <a:srgbClr val="FFFFFF"/>
                  </a:solidFill>
                  <a:effectLst/>
                  <a:latin typeface="Arial"/>
                  <a:ea typeface="+mn-ea"/>
                  <a:cs typeface="Arial"/>
                </a:endParaRPr>
              </a:p>
            </p:txBody>
          </p:sp>
          <p:sp>
            <p:nvSpPr>
              <p:cNvPr id="22535" name="Freeform 7"/>
              <p:cNvSpPr>
                <a:spLocks/>
              </p:cNvSpPr>
              <p:nvPr/>
            </p:nvSpPr>
            <p:spPr bwMode="auto">
              <a:xfrm>
                <a:off x="0" y="576"/>
                <a:ext cx="2544" cy="3566"/>
              </a:xfrm>
              <a:custGeom>
                <a:avLst/>
                <a:gdLst/>
                <a:ahLst/>
                <a:cxnLst>
                  <a:cxn ang="0">
                    <a:pos x="2390" y="230"/>
                  </a:cxn>
                  <a:cxn ang="0">
                    <a:pos x="2333" y="0"/>
                  </a:cxn>
                  <a:cxn ang="0">
                    <a:pos x="2016" y="67"/>
                  </a:cxn>
                  <a:cxn ang="0">
                    <a:pos x="1747" y="154"/>
                  </a:cxn>
                  <a:cxn ang="0">
                    <a:pos x="1613" y="211"/>
                  </a:cxn>
                  <a:cxn ang="0">
                    <a:pos x="1392" y="298"/>
                  </a:cxn>
                  <a:cxn ang="0">
                    <a:pos x="1046" y="432"/>
                  </a:cxn>
                  <a:cxn ang="0">
                    <a:pos x="941" y="566"/>
                  </a:cxn>
                  <a:cxn ang="0">
                    <a:pos x="816" y="643"/>
                  </a:cxn>
                  <a:cxn ang="0">
                    <a:pos x="643" y="845"/>
                  </a:cxn>
                  <a:cxn ang="0">
                    <a:pos x="480" y="989"/>
                  </a:cxn>
                  <a:cxn ang="0">
                    <a:pos x="250" y="1056"/>
                  </a:cxn>
                  <a:cxn ang="0">
                    <a:pos x="0" y="1171"/>
                  </a:cxn>
                  <a:cxn ang="0">
                    <a:pos x="115" y="1450"/>
                  </a:cxn>
                  <a:cxn ang="0">
                    <a:pos x="173" y="1517"/>
                  </a:cxn>
                  <a:cxn ang="0">
                    <a:pos x="374" y="1680"/>
                  </a:cxn>
                  <a:cxn ang="0">
                    <a:pos x="518" y="1930"/>
                  </a:cxn>
                  <a:cxn ang="0">
                    <a:pos x="461" y="2150"/>
                  </a:cxn>
                  <a:cxn ang="0">
                    <a:pos x="490" y="2726"/>
                  </a:cxn>
                  <a:cxn ang="0">
                    <a:pos x="566" y="3283"/>
                  </a:cxn>
                  <a:cxn ang="0">
                    <a:pos x="653" y="3360"/>
                  </a:cxn>
                  <a:cxn ang="0">
                    <a:pos x="768" y="3437"/>
                  </a:cxn>
                  <a:cxn ang="0">
                    <a:pos x="1075" y="3437"/>
                  </a:cxn>
                  <a:cxn ang="0">
                    <a:pos x="1968" y="3562"/>
                  </a:cxn>
                  <a:cxn ang="0">
                    <a:pos x="2131" y="3456"/>
                  </a:cxn>
                  <a:cxn ang="0">
                    <a:pos x="2150" y="3216"/>
                  </a:cxn>
                  <a:cxn ang="0">
                    <a:pos x="2227" y="2851"/>
                  </a:cxn>
                  <a:cxn ang="0">
                    <a:pos x="2333" y="2486"/>
                  </a:cxn>
                  <a:cxn ang="0">
                    <a:pos x="2390" y="2294"/>
                  </a:cxn>
                  <a:cxn ang="0">
                    <a:pos x="2486" y="2122"/>
                  </a:cxn>
                  <a:cxn ang="0">
                    <a:pos x="2458" y="1440"/>
                  </a:cxn>
                  <a:cxn ang="0">
                    <a:pos x="2371" y="883"/>
                  </a:cxn>
                  <a:cxn ang="0">
                    <a:pos x="2390" y="864"/>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a:solidFill>
                  <a:schemeClr val="bg2"/>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sp>
          <p:nvSpPr>
            <p:cNvPr id="12" name="Rectangle 11">
              <a:extLst>
                <a:ext uri="{FF2B5EF4-FFF2-40B4-BE49-F238E27FC236}">
                  <a16:creationId xmlns="" xmlns:a16="http://schemas.microsoft.com/office/drawing/2014/main" id="{378C4C34-7371-4973-83DE-26BB41143842}"/>
                </a:ext>
              </a:extLst>
            </p:cNvPr>
            <p:cNvSpPr/>
            <p:nvPr/>
          </p:nvSpPr>
          <p:spPr>
            <a:xfrm>
              <a:off x="5609515" y="6269250"/>
              <a:ext cx="2318513" cy="461665"/>
            </a:xfrm>
            <a:prstGeom prst="rect">
              <a:avLst/>
            </a:prstGeom>
          </p:spPr>
          <p:txBody>
            <a:bodyPr wrap="none">
              <a:spAutoFit/>
            </a:bodyPr>
            <a:lstStyle/>
            <a:p>
              <a:r>
                <a:rPr lang="si-LK" sz="2400" b="1" dirty="0">
                  <a:effectLst/>
                  <a:latin typeface="Arial"/>
                  <a:cs typeface="Arial"/>
                </a:rPr>
                <a:t>නවීන තාප්පය</a:t>
              </a:r>
              <a:endParaRPr lang="en-US" sz="2400" b="1" dirty="0">
                <a:effectLst/>
                <a:latin typeface="Arial"/>
                <a:cs typeface="Aria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835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5719367" y="4077072"/>
            <a:ext cx="302508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defRPr/>
            </a:pPr>
            <a:r>
              <a:rPr lang="en-US" sz="2400" dirty="0">
                <a:effectLst>
                  <a:outerShdw blurRad="50800" dist="38100" dir="2700000">
                    <a:srgbClr val="000000">
                      <a:alpha val="43000"/>
                    </a:srgbClr>
                  </a:outerShdw>
                </a:effectLst>
                <a:latin typeface="Arial"/>
                <a:cs typeface="Arial"/>
              </a:rPr>
              <a:t> </a:t>
            </a:r>
            <a:r>
              <a:rPr lang="si-LK" sz="2400" dirty="0">
                <a:effectLst>
                  <a:outerShdw blurRad="50800" dist="38100" dir="2700000">
                    <a:srgbClr val="000000">
                      <a:alpha val="43000"/>
                    </a:srgbClr>
                  </a:outerShdw>
                </a:effectLst>
                <a:latin typeface="Arial"/>
                <a:cs typeface="Arial"/>
              </a:rPr>
              <a:t>යුදෙව්වන්</a:t>
            </a:r>
            <a:r>
              <a:rPr lang="en-US" sz="2400" dirty="0">
                <a:effectLst>
                  <a:outerShdw blurRad="50800" dist="38100" dir="2700000">
                    <a:srgbClr val="000000">
                      <a:alpha val="43000"/>
                    </a:srgbClr>
                  </a:outerShdw>
                </a:effectLst>
                <a:latin typeface="Arial"/>
                <a:cs typeface="Arial"/>
              </a:rPr>
              <a:t> </a:t>
            </a:r>
          </a:p>
        </p:txBody>
      </p:sp>
      <p:sp>
        <p:nvSpPr>
          <p:cNvPr id="22534" name="Text Box 6"/>
          <p:cNvSpPr txBox="1">
            <a:spLocks noChangeArrowheads="1"/>
          </p:cNvSpPr>
          <p:nvPr/>
        </p:nvSpPr>
        <p:spPr bwMode="auto">
          <a:xfrm>
            <a:off x="5719367" y="4644259"/>
            <a:ext cx="302508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defRPr/>
            </a:pPr>
            <a:r>
              <a:rPr lang="en-US" sz="2400" dirty="0">
                <a:effectLst>
                  <a:outerShdw blurRad="50800" dist="38100" dir="2700000">
                    <a:srgbClr val="000000">
                      <a:alpha val="43000"/>
                    </a:srgbClr>
                  </a:outerShdw>
                </a:effectLst>
                <a:latin typeface="Arial"/>
                <a:cs typeface="Arial"/>
              </a:rPr>
              <a:t> </a:t>
            </a:r>
            <a:r>
              <a:rPr lang="si-LK" sz="2400" dirty="0">
                <a:effectLst>
                  <a:outerShdw blurRad="50800" dist="38100" dir="2700000">
                    <a:srgbClr val="000000">
                      <a:alpha val="43000"/>
                    </a:srgbClr>
                  </a:outerShdw>
                </a:effectLst>
                <a:latin typeface="Arial"/>
                <a:cs typeface="Arial"/>
              </a:rPr>
              <a:t>කිතුනුවන්</a:t>
            </a:r>
            <a:endParaRPr lang="en-US" sz="2400" dirty="0">
              <a:effectLst>
                <a:outerShdw blurRad="50800" dist="38100" dir="2700000">
                  <a:srgbClr val="000000">
                    <a:alpha val="43000"/>
                  </a:srgbClr>
                </a:outerShdw>
              </a:effectLst>
              <a:latin typeface="Arial"/>
              <a:cs typeface="Arial"/>
            </a:endParaRPr>
          </a:p>
        </p:txBody>
      </p:sp>
      <p:sp>
        <p:nvSpPr>
          <p:cNvPr id="22535" name="Text Box 7"/>
          <p:cNvSpPr txBox="1">
            <a:spLocks noChangeArrowheads="1"/>
          </p:cNvSpPr>
          <p:nvPr/>
        </p:nvSpPr>
        <p:spPr bwMode="auto">
          <a:xfrm>
            <a:off x="5719367" y="5711059"/>
            <a:ext cx="338913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defRPr/>
            </a:pPr>
            <a:r>
              <a:rPr lang="en-US" sz="2400" b="1" dirty="0">
                <a:effectLst>
                  <a:outerShdw blurRad="50800" dist="38100" dir="2700000">
                    <a:srgbClr val="000000">
                      <a:alpha val="43000"/>
                    </a:srgbClr>
                  </a:outerShdw>
                </a:effectLst>
                <a:latin typeface="Arial"/>
                <a:cs typeface="Arial"/>
              </a:rPr>
              <a:t> </a:t>
            </a:r>
            <a:r>
              <a:rPr lang="si-LK" sz="2400" dirty="0">
                <a:effectLst>
                  <a:outerShdw blurRad="50800" dist="38100" dir="2700000">
                    <a:srgbClr val="000000">
                      <a:alpha val="43000"/>
                    </a:srgbClr>
                  </a:outerShdw>
                </a:effectLst>
                <a:latin typeface="Arial"/>
                <a:cs typeface="Arial"/>
              </a:rPr>
              <a:t>සියලු ජාතීන්</a:t>
            </a:r>
            <a:r>
              <a:rPr lang="en-US" sz="2400" b="1" dirty="0">
                <a:effectLst>
                  <a:outerShdw blurRad="50800" dist="38100" dir="2700000">
                    <a:srgbClr val="000000">
                      <a:alpha val="43000"/>
                    </a:srgbClr>
                  </a:outerShdw>
                </a:effectLst>
                <a:latin typeface="Arial"/>
                <a:cs typeface="Arial"/>
              </a:rPr>
              <a:t> </a:t>
            </a:r>
          </a:p>
        </p:txBody>
      </p:sp>
      <p:sp>
        <p:nvSpPr>
          <p:cNvPr id="22536" name="Text Box 8"/>
          <p:cNvSpPr txBox="1">
            <a:spLocks noChangeArrowheads="1"/>
          </p:cNvSpPr>
          <p:nvPr/>
        </p:nvSpPr>
        <p:spPr bwMode="auto">
          <a:xfrm>
            <a:off x="5719367" y="5177659"/>
            <a:ext cx="302508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defRPr/>
            </a:pPr>
            <a:r>
              <a:rPr lang="en-US" sz="2400" dirty="0">
                <a:effectLst/>
                <a:latin typeface="Arial"/>
                <a:cs typeface="Arial"/>
              </a:rPr>
              <a:t> </a:t>
            </a:r>
            <a:r>
              <a:rPr lang="si-LK" sz="2400" dirty="0">
                <a:effectLst/>
                <a:latin typeface="Arial"/>
                <a:cs typeface="Arial"/>
              </a:rPr>
              <a:t>මුස්ලිම්වරු</a:t>
            </a:r>
            <a:endParaRPr lang="en-US" sz="2400" dirty="0">
              <a:effectLst/>
              <a:latin typeface="Arial"/>
              <a:cs typeface="Arial"/>
            </a:endParaRPr>
          </a:p>
        </p:txBody>
      </p:sp>
      <p:sp>
        <p:nvSpPr>
          <p:cNvPr id="22537" name="Text Box 9"/>
          <p:cNvSpPr txBox="1">
            <a:spLocks noChangeArrowheads="1"/>
          </p:cNvSpPr>
          <p:nvPr/>
        </p:nvSpPr>
        <p:spPr bwMode="auto">
          <a:xfrm>
            <a:off x="8594725" y="55563"/>
            <a:ext cx="527050" cy="46196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a:effectLst>
                  <a:outerShdw blurRad="38100" dist="38100" dir="2700000" algn="tl">
                    <a:srgbClr val="000000"/>
                  </a:outerShdw>
                </a:effectLst>
                <a:latin typeface="Arial"/>
                <a:cs typeface="Arial"/>
              </a:rPr>
              <a:t>23</a:t>
            </a:r>
          </a:p>
        </p:txBody>
      </p:sp>
      <p:sp>
        <p:nvSpPr>
          <p:cNvPr id="10" name="Rectangle 2">
            <a:extLst>
              <a:ext uri="{FF2B5EF4-FFF2-40B4-BE49-F238E27FC236}">
                <a16:creationId xmlns="" xmlns:a16="http://schemas.microsoft.com/office/drawing/2014/main" id="{4C66BD24-2310-42EB-95B1-06A7D9E4899E}"/>
              </a:ext>
            </a:extLst>
          </p:cNvPr>
          <p:cNvSpPr txBox="1">
            <a:spLocks noRot="1" noChangeArrowheads="1"/>
          </p:cNvSpPr>
          <p:nvPr/>
        </p:nvSpPr>
        <p:spPr bwMode="auto">
          <a:xfrm>
            <a:off x="5262972" y="510458"/>
            <a:ext cx="3331753" cy="612202"/>
          </a:xfrm>
          <a:prstGeom prst="rect">
            <a:avLst/>
          </a:prstGeom>
          <a:noFill/>
          <a:ln w="57150">
            <a:solidFill>
              <a:srgbClr val="0099CC"/>
            </a:solid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eaLnBrk="1" hangingPunct="1">
              <a:defRPr/>
            </a:pPr>
            <a:r>
              <a:rPr lang="si-LK" sz="2800" kern="0" dirty="0">
                <a:latin typeface="Arial"/>
                <a:ea typeface="ＭＳ Ｐゴシック" charset="0"/>
                <a:cs typeface="Arial"/>
              </a:rPr>
              <a:t>යෙරුසලමේ</a:t>
            </a:r>
            <a:endParaRPr lang="en-US" sz="2800" kern="0" dirty="0">
              <a:latin typeface="Arial"/>
              <a:ea typeface="ＭＳ Ｐゴシック" charset="0"/>
              <a:cs typeface="Arial"/>
            </a:endParaRPr>
          </a:p>
        </p:txBody>
      </p:sp>
      <p:sp>
        <p:nvSpPr>
          <p:cNvPr id="12" name="Text Box 7">
            <a:extLst>
              <a:ext uri="{FF2B5EF4-FFF2-40B4-BE49-F238E27FC236}">
                <a16:creationId xmlns="" xmlns:a16="http://schemas.microsoft.com/office/drawing/2014/main" id="{CA320345-E053-4E49-86F7-2446F4155DDF}"/>
              </a:ext>
            </a:extLst>
          </p:cNvPr>
          <p:cNvSpPr txBox="1">
            <a:spLocks noChangeArrowheads="1"/>
          </p:cNvSpPr>
          <p:nvPr/>
        </p:nvSpPr>
        <p:spPr bwMode="auto">
          <a:xfrm>
            <a:off x="5220072" y="1484784"/>
            <a:ext cx="3269327"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sz="3200" b="1" dirty="0">
                <a:effectLst/>
                <a:latin typeface="Arial" charset="0"/>
                <a:cs typeface="Arial" charset="0"/>
              </a:rPr>
              <a:t> </a:t>
            </a:r>
            <a:r>
              <a:rPr lang="si-LK" sz="2800" b="1" dirty="0">
                <a:effectLst/>
                <a:latin typeface="Arial" charset="0"/>
                <a:cs typeface="Arial" charset="0"/>
              </a:rPr>
              <a:t>අවාසි</a:t>
            </a:r>
            <a:endParaRPr lang="en-US" sz="2800" b="1" dirty="0">
              <a:effectLst/>
              <a:latin typeface="Arial" charset="0"/>
              <a:cs typeface="Arial" charset="0"/>
            </a:endParaRPr>
          </a:p>
          <a:p>
            <a:pPr fontAlgn="base">
              <a:buFontTx/>
              <a:buChar char="•"/>
            </a:pPr>
            <a:r>
              <a:rPr lang="en-US" sz="2800" b="1" dirty="0">
                <a:effectLst/>
                <a:latin typeface="Arial" charset="0"/>
                <a:cs typeface="Arial" charset="0"/>
              </a:rPr>
              <a:t> </a:t>
            </a:r>
            <a:r>
              <a:rPr lang="si-LK" sz="2800" b="1" dirty="0">
                <a:effectLst/>
                <a:latin typeface="Arial" charset="0"/>
                <a:cs typeface="Arial" charset="0"/>
              </a:rPr>
              <a:t>වාසි</a:t>
            </a:r>
            <a:endParaRPr lang="en-US" sz="2800" b="1" dirty="0">
              <a:effectLst/>
              <a:latin typeface="Arial" charset="0"/>
              <a:cs typeface="Arial" charset="0"/>
            </a:endParaRPr>
          </a:p>
          <a:p>
            <a:pPr fontAlgn="base">
              <a:buFontTx/>
              <a:buChar char="•"/>
            </a:pPr>
            <a:r>
              <a:rPr lang="en-US" sz="2800" b="1" dirty="0">
                <a:effectLst/>
                <a:latin typeface="Arial" charset="0"/>
                <a:cs typeface="Arial" charset="0"/>
              </a:rPr>
              <a:t> </a:t>
            </a:r>
            <a:r>
              <a:rPr lang="si-LK" sz="2800" b="1" dirty="0">
                <a:effectLst/>
                <a:latin typeface="Arial" charset="0"/>
                <a:cs typeface="Arial" charset="0"/>
              </a:rPr>
              <a:t>අදියර</a:t>
            </a:r>
            <a:endParaRPr lang="en-US" sz="2800" b="1" dirty="0">
              <a:effectLst/>
              <a:latin typeface="Arial" charset="0"/>
              <a:cs typeface="Arial" charset="0"/>
            </a:endParaRPr>
          </a:p>
          <a:p>
            <a:pPr fontAlgn="base">
              <a:buFontTx/>
              <a:buChar char="•"/>
            </a:pPr>
            <a:r>
              <a:rPr lang="en-US" sz="2800" b="1" dirty="0">
                <a:effectLst/>
                <a:latin typeface="Arial" charset="0"/>
                <a:cs typeface="Arial" charset="0"/>
              </a:rPr>
              <a:t> </a:t>
            </a:r>
            <a:r>
              <a:rPr lang="si-LK" sz="2800" b="1" dirty="0">
                <a:effectLst/>
                <a:latin typeface="Arial" charset="0"/>
                <a:cs typeface="Arial" charset="0"/>
              </a:rPr>
              <a:t>වැදගත්කම</a:t>
            </a:r>
            <a:endParaRPr lang="en-US" sz="2800" b="1" dirty="0">
              <a:effectLst/>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500" decel="50000" fill="hold">
                                          <p:stCondLst>
                                            <p:cond delay="0"/>
                                          </p:stCondLst>
                                        </p:cTn>
                                        <p:tgtEl>
                                          <p:spTgt spid="2253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53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533"/>
                                        </p:tgtEl>
                                        <p:attrNameLst>
                                          <p:attrName>ppt_w</p:attrName>
                                        </p:attrNameLst>
                                      </p:cBhvr>
                                      <p:tavLst>
                                        <p:tav tm="0">
                                          <p:val>
                                            <p:strVal val="#ppt_w*.05"/>
                                          </p:val>
                                        </p:tav>
                                        <p:tav tm="100000">
                                          <p:val>
                                            <p:strVal val="#ppt_w"/>
                                          </p:val>
                                        </p:tav>
                                      </p:tavLst>
                                    </p:anim>
                                    <p:anim calcmode="lin" valueType="num">
                                      <p:cBhvr>
                                        <p:cTn id="10" dur="1000" fill="hold"/>
                                        <p:tgtEl>
                                          <p:spTgt spid="2253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53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53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53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53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2534"/>
                                        </p:tgtEl>
                                        <p:attrNameLst>
                                          <p:attrName>style.visibility</p:attrName>
                                        </p:attrNameLst>
                                      </p:cBhvr>
                                      <p:to>
                                        <p:strVal val="visible"/>
                                      </p:to>
                                    </p:set>
                                    <p:anim calcmode="lin" valueType="num">
                                      <p:cBhvr>
                                        <p:cTn id="19" dur="500" decel="50000" fill="hold">
                                          <p:stCondLst>
                                            <p:cond delay="0"/>
                                          </p:stCondLst>
                                        </p:cTn>
                                        <p:tgtEl>
                                          <p:spTgt spid="2253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253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2534"/>
                                        </p:tgtEl>
                                        <p:attrNameLst>
                                          <p:attrName>ppt_w</p:attrName>
                                        </p:attrNameLst>
                                      </p:cBhvr>
                                      <p:tavLst>
                                        <p:tav tm="0">
                                          <p:val>
                                            <p:strVal val="#ppt_w*.05"/>
                                          </p:val>
                                        </p:tav>
                                        <p:tav tm="100000">
                                          <p:val>
                                            <p:strVal val="#ppt_w"/>
                                          </p:val>
                                        </p:tav>
                                      </p:tavLst>
                                    </p:anim>
                                    <p:anim calcmode="lin" valueType="num">
                                      <p:cBhvr>
                                        <p:cTn id="22" dur="1000" fill="hold"/>
                                        <p:tgtEl>
                                          <p:spTgt spid="2253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253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253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253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25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2536"/>
                                        </p:tgtEl>
                                        <p:attrNameLst>
                                          <p:attrName>style.visibility</p:attrName>
                                        </p:attrNameLst>
                                      </p:cBhvr>
                                      <p:to>
                                        <p:strVal val="visible"/>
                                      </p:to>
                                    </p:set>
                                    <p:anim calcmode="lin" valueType="num">
                                      <p:cBhvr>
                                        <p:cTn id="31" dur="500" decel="50000" fill="hold">
                                          <p:stCondLst>
                                            <p:cond delay="0"/>
                                          </p:stCondLst>
                                        </p:cTn>
                                        <p:tgtEl>
                                          <p:spTgt spid="2253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253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2536"/>
                                        </p:tgtEl>
                                        <p:attrNameLst>
                                          <p:attrName>ppt_w</p:attrName>
                                        </p:attrNameLst>
                                      </p:cBhvr>
                                      <p:tavLst>
                                        <p:tav tm="0">
                                          <p:val>
                                            <p:strVal val="#ppt_w*.05"/>
                                          </p:val>
                                        </p:tav>
                                        <p:tav tm="100000">
                                          <p:val>
                                            <p:strVal val="#ppt_w"/>
                                          </p:val>
                                        </p:tav>
                                      </p:tavLst>
                                    </p:anim>
                                    <p:anim calcmode="lin" valueType="num">
                                      <p:cBhvr>
                                        <p:cTn id="34" dur="1000" fill="hold"/>
                                        <p:tgtEl>
                                          <p:spTgt spid="2253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253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253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253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253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22535"/>
                                        </p:tgtEl>
                                        <p:attrNameLst>
                                          <p:attrName>style.visibility</p:attrName>
                                        </p:attrNameLst>
                                      </p:cBhvr>
                                      <p:to>
                                        <p:strVal val="visible"/>
                                      </p:to>
                                    </p:set>
                                    <p:anim calcmode="lin" valueType="num">
                                      <p:cBhvr>
                                        <p:cTn id="43" dur="500" decel="50000" fill="hold">
                                          <p:stCondLst>
                                            <p:cond delay="0"/>
                                          </p:stCondLst>
                                        </p:cTn>
                                        <p:tgtEl>
                                          <p:spTgt spid="2253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253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2535"/>
                                        </p:tgtEl>
                                        <p:attrNameLst>
                                          <p:attrName>ppt_w</p:attrName>
                                        </p:attrNameLst>
                                      </p:cBhvr>
                                      <p:tavLst>
                                        <p:tav tm="0">
                                          <p:val>
                                            <p:strVal val="#ppt_w*.05"/>
                                          </p:val>
                                        </p:tav>
                                        <p:tav tm="100000">
                                          <p:val>
                                            <p:strVal val="#ppt_w"/>
                                          </p:val>
                                        </p:tav>
                                      </p:tavLst>
                                    </p:anim>
                                    <p:anim calcmode="lin" valueType="num">
                                      <p:cBhvr>
                                        <p:cTn id="46" dur="1000" fill="hold"/>
                                        <p:tgtEl>
                                          <p:spTgt spid="2253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253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253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253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340" y="-30850"/>
            <a:ext cx="9144000" cy="688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3"/>
          <p:cNvSpPr>
            <a:spLocks noGrp="1" noRot="1" noChangeArrowheads="1"/>
          </p:cNvSpPr>
          <p:nvPr>
            <p:ph type="title" idx="4294967295"/>
          </p:nvPr>
        </p:nvSpPr>
        <p:spPr>
          <a:xfrm>
            <a:off x="25340" y="-30851"/>
            <a:ext cx="9144000"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si-LK" sz="2400" dirty="0">
                <a:effectLst/>
                <a:latin typeface="Arial"/>
                <a:ea typeface="ＭＳ Ｐゴシック" charset="0"/>
                <a:cs typeface="Arial"/>
              </a:rPr>
              <a:t>ජාතීන් පිළිබඳ ඉශ්රායෙලයේ ආකල්පය කුමක්ද?</a:t>
            </a:r>
            <a:endParaRPr lang="en-US" sz="2400" dirty="0">
              <a:effectLst/>
              <a:latin typeface="Arial"/>
              <a:ea typeface="ＭＳ Ｐゴシック" charset="0"/>
              <a:cs typeface="Arial"/>
            </a:endParaRPr>
          </a:p>
        </p:txBody>
      </p:sp>
      <p:sp>
        <p:nvSpPr>
          <p:cNvPr id="182276" name="Oval 4"/>
          <p:cNvSpPr>
            <a:spLocks noChangeArrowheads="1"/>
          </p:cNvSpPr>
          <p:nvPr/>
        </p:nvSpPr>
        <p:spPr bwMode="auto">
          <a:xfrm>
            <a:off x="5652120" y="3429000"/>
            <a:ext cx="1066800" cy="1905000"/>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pPr>
            <a:endParaRPr lang="en-US" sz="1800">
              <a:solidFill>
                <a:srgbClr val="FF0000"/>
              </a:solidFill>
              <a:effectLst/>
            </a:endParaRPr>
          </a:p>
        </p:txBody>
      </p:sp>
      <p:sp>
        <p:nvSpPr>
          <p:cNvPr id="182280" name="Rectangle 8"/>
          <p:cNvSpPr>
            <a:spLocks noRot="1" noChangeArrowheads="1"/>
          </p:cNvSpPr>
          <p:nvPr/>
        </p:nvSpPr>
        <p:spPr bwMode="auto">
          <a:xfrm>
            <a:off x="4597340" y="6248400"/>
            <a:ext cx="4499992" cy="609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000" dirty="0">
                <a:solidFill>
                  <a:schemeClr val="tx2"/>
                </a:solidFill>
                <a:effectLst/>
                <a:latin typeface="Arial"/>
                <a:cs typeface="Arial"/>
              </a:rPr>
              <a:t>පළමු ශත වර්ෂයේ සිට කියවීම්,</a:t>
            </a:r>
            <a:r>
              <a:rPr lang="en-US" sz="2000" dirty="0">
                <a:solidFill>
                  <a:schemeClr val="tx2"/>
                </a:solidFill>
                <a:effectLst/>
                <a:latin typeface="Arial"/>
                <a:cs typeface="Arial"/>
              </a:rPr>
              <a:t> </a:t>
            </a:r>
            <a:r>
              <a:rPr lang="en-US" sz="1600" dirty="0">
                <a:solidFill>
                  <a:schemeClr val="tx2"/>
                </a:solidFill>
                <a:effectLst/>
                <a:latin typeface="Arial"/>
                <a:cs typeface="Arial"/>
              </a:rPr>
              <a:t>23</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fad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34" y="0"/>
            <a:ext cx="92075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p:cNvSpPr>
            <a:spLocks noGrp="1" noRot="1" noChangeArrowheads="1"/>
          </p:cNvSpPr>
          <p:nvPr>
            <p:ph type="title" idx="4294967295"/>
          </p:nvPr>
        </p:nvSpPr>
        <p:spPr>
          <a:xfrm>
            <a:off x="-13934" y="0"/>
            <a:ext cx="9221434"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sz="3200" b="0" dirty="0">
                <a:latin typeface="Arial"/>
                <a:ea typeface="ＭＳ Ｐゴシック" charset="0"/>
                <a:cs typeface="Arial"/>
              </a:rPr>
              <a:t/>
            </a:r>
            <a:br>
              <a:rPr lang="en-US" sz="3200" b="0" dirty="0">
                <a:latin typeface="Arial"/>
                <a:ea typeface="ＭＳ Ｐゴシック" charset="0"/>
                <a:cs typeface="Arial"/>
              </a:rPr>
            </a:br>
            <a:r>
              <a:rPr lang="si-LK" sz="3200" b="0" dirty="0">
                <a:latin typeface="Arial"/>
                <a:ea typeface="ＭＳ Ｐゴシック" charset="0"/>
                <a:cs typeface="Arial"/>
              </a:rPr>
              <a:t/>
            </a:r>
            <a:br>
              <a:rPr lang="si-LK" sz="3200" b="0" dirty="0">
                <a:latin typeface="Arial"/>
                <a:ea typeface="ＭＳ Ｐゴシック" charset="0"/>
                <a:cs typeface="Arial"/>
              </a:rPr>
            </a:br>
            <a:r>
              <a:rPr lang="si-LK" sz="2400" dirty="0">
                <a:latin typeface="Arial"/>
                <a:ea typeface="ＭＳ Ｐゴシック" charset="0"/>
                <a:cs typeface="Arial"/>
              </a:rPr>
              <a:t>දේශයේ පවතින  යුදෙව්  ශුද්ධවන්තකම් දහය</a:t>
            </a:r>
            <a:r>
              <a:rPr lang="si-LK" sz="3200" b="0" dirty="0">
                <a:latin typeface="Arial"/>
                <a:ea typeface="ＭＳ Ｐゴシック" charset="0"/>
                <a:cs typeface="Arial"/>
              </a:rPr>
              <a:t/>
            </a:r>
            <a:br>
              <a:rPr lang="si-LK" sz="3200" b="0" dirty="0">
                <a:latin typeface="Arial"/>
                <a:ea typeface="ＭＳ Ｐゴシック" charset="0"/>
                <a:cs typeface="Arial"/>
              </a:rPr>
            </a:br>
            <a:r>
              <a:rPr lang="si-LK" sz="3200" b="0" dirty="0">
                <a:latin typeface="Arial"/>
                <a:ea typeface="ＭＳ Ｐゴシック" charset="0"/>
                <a:cs typeface="Arial"/>
              </a:rPr>
              <a:t/>
            </a:r>
            <a:br>
              <a:rPr lang="si-LK" sz="3200" b="0" dirty="0">
                <a:latin typeface="Arial"/>
                <a:ea typeface="ＭＳ Ｐゴシック" charset="0"/>
                <a:cs typeface="Arial"/>
              </a:rPr>
            </a:br>
            <a:endParaRPr lang="en-US" sz="3200" b="0" dirty="0">
              <a:latin typeface="Arial"/>
              <a:ea typeface="ＭＳ Ｐゴシック" charset="0"/>
              <a:cs typeface="Arial"/>
            </a:endParaRPr>
          </a:p>
        </p:txBody>
      </p:sp>
      <p:sp>
        <p:nvSpPr>
          <p:cNvPr id="140292" name="Oval 4"/>
          <p:cNvSpPr>
            <a:spLocks noChangeArrowheads="1"/>
          </p:cNvSpPr>
          <p:nvPr/>
        </p:nvSpPr>
        <p:spPr bwMode="auto">
          <a:xfrm>
            <a:off x="5690385" y="3356992"/>
            <a:ext cx="1066800" cy="1905000"/>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pPr>
            <a:endParaRPr lang="en-US" sz="1800">
              <a:solidFill>
                <a:srgbClr val="FF0000"/>
              </a:solidFill>
              <a:effectLst/>
            </a:endParaRPr>
          </a:p>
        </p:txBody>
      </p:sp>
      <p:sp>
        <p:nvSpPr>
          <p:cNvPr id="140296" name="Text Box 8"/>
          <p:cNvSpPr txBox="1">
            <a:spLocks noChangeArrowheads="1"/>
          </p:cNvSpPr>
          <p:nvPr/>
        </p:nvSpPr>
        <p:spPr bwMode="auto">
          <a:xfrm>
            <a:off x="6757185" y="1320255"/>
            <a:ext cx="2489254" cy="5325647"/>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lnSpc>
                <a:spcPct val="150000"/>
              </a:lnSpc>
              <a:defRPr/>
            </a:pPr>
            <a:r>
              <a:rPr lang="si-LK" sz="2800" dirty="0">
                <a:effectLst/>
                <a:latin typeface="Arial"/>
                <a:cs typeface="Arial"/>
              </a:rPr>
              <a:t>"</a:t>
            </a:r>
            <a:r>
              <a:rPr lang="si-LK" sz="1800" dirty="0">
                <a:effectLst/>
                <a:latin typeface="Arial"/>
                <a:cs typeface="Arial"/>
              </a:rPr>
              <a:t>දේශයේ පවතින  යුදෙව්  ශුද්ධවන්තකම් දහයක් තිබේ. වෙනත් රටකට වඩා ඉශ්රායෙල් දේශය අතිශයින් ශෝභමානයි ... එයින් </a:t>
            </a:r>
            <a:r>
              <a:rPr lang="en-US" sz="1800" dirty="0">
                <a:effectLst/>
                <a:latin typeface="Arial"/>
                <a:cs typeface="Arial"/>
              </a:rPr>
              <a:t>   </a:t>
            </a:r>
            <a:r>
              <a:rPr lang="si-LK" sz="1800" dirty="0">
                <a:effectLst/>
                <a:latin typeface="Arial"/>
                <a:cs typeface="Arial"/>
              </a:rPr>
              <a:t>පළමු පල</a:t>
            </a:r>
            <a:r>
              <a:rPr lang="en-US" sz="1800" dirty="0">
                <a:effectLst/>
                <a:latin typeface="Arial"/>
                <a:cs typeface="Arial"/>
              </a:rPr>
              <a:t> </a:t>
            </a:r>
            <a:r>
              <a:rPr lang="si-LK" sz="1800" dirty="0">
                <a:effectLst/>
                <a:latin typeface="Arial"/>
                <a:cs typeface="Arial"/>
              </a:rPr>
              <a:t>සහ රොටි  ... "ගෙනෙන්න පුළුවන් ... "</a:t>
            </a:r>
            <a:endParaRPr lang="en-US" sz="1800" dirty="0">
              <a:effectLst/>
              <a:latin typeface="Arial"/>
              <a:cs typeface="Arial"/>
            </a:endParaRPr>
          </a:p>
        </p:txBody>
      </p:sp>
      <p:sp>
        <p:nvSpPr>
          <p:cNvPr id="140298" name="Rectangle 10"/>
          <p:cNvSpPr>
            <a:spLocks noRot="1" noChangeArrowheads="1"/>
          </p:cNvSpPr>
          <p:nvPr/>
        </p:nvSpPr>
        <p:spPr bwMode="auto">
          <a:xfrm>
            <a:off x="1409703" y="1484784"/>
            <a:ext cx="3450329" cy="892696"/>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000" b="1" dirty="0">
                <a:solidFill>
                  <a:schemeClr val="tx2"/>
                </a:solidFill>
                <a:effectLst>
                  <a:outerShdw blurRad="38100" dist="38100" dir="2700000" algn="tl">
                    <a:srgbClr val="000000"/>
                  </a:outerShdw>
                </a:effectLst>
                <a:latin typeface="Arial"/>
                <a:cs typeface="Arial"/>
              </a:rPr>
              <a:t>ඉශ්රායෙලයට එදිරිව වෙනත් ජාතීන්</a:t>
            </a:r>
            <a:endParaRPr lang="en-US" sz="2000" b="1" dirty="0">
              <a:solidFill>
                <a:schemeClr val="tx2"/>
              </a:solidFill>
              <a:effectLst>
                <a:outerShdw blurRad="38100" dist="38100" dir="2700000" algn="tl">
                  <a:srgbClr val="000000"/>
                </a:outerShdw>
              </a:effectLst>
              <a:latin typeface="Arial"/>
              <a:cs typeface="Arial"/>
            </a:endParaRPr>
          </a:p>
        </p:txBody>
      </p:sp>
      <p:sp>
        <p:nvSpPr>
          <p:cNvPr id="140299" name="Text Box 11"/>
          <p:cNvSpPr txBox="1">
            <a:spLocks noChangeArrowheads="1"/>
          </p:cNvSpPr>
          <p:nvPr/>
        </p:nvSpPr>
        <p:spPr bwMode="auto">
          <a:xfrm>
            <a:off x="0" y="6400801"/>
            <a:ext cx="3491880" cy="4572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si-LK" sz="2000" b="1" dirty="0">
                <a:solidFill>
                  <a:schemeClr val="tx2"/>
                </a:solidFill>
                <a:effectLst>
                  <a:outerShdw blurRad="38100" dist="38100" dir="2700000" algn="tl">
                    <a:srgbClr val="000000"/>
                  </a:outerShdw>
                </a:effectLst>
                <a:latin typeface="Arial"/>
                <a:cs typeface="Arial"/>
              </a:rPr>
              <a:t>10 වන ශුද්ධස්ථානය</a:t>
            </a:r>
            <a:endParaRPr lang="en-US" sz="2000" b="1" dirty="0">
              <a:solidFill>
                <a:schemeClr val="tx2"/>
              </a:solidFill>
              <a:effectLst>
                <a:outerShdw blurRad="38100" dist="38100" dir="2700000" algn="tl">
                  <a:srgbClr val="000000"/>
                </a:outerShdw>
              </a:effectLst>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500"/>
                                        <p:tgtEl>
                                          <p:spTgt spid="140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0292"/>
                                        </p:tgtEl>
                                        <p:attrNameLst>
                                          <p:attrName>style.visibility</p:attrName>
                                        </p:attrNameLst>
                                      </p:cBhvr>
                                      <p:to>
                                        <p:strVal val="visible"/>
                                      </p:to>
                                    </p:set>
                                    <p:animEffect transition="in" filter="fade">
                                      <p:cBhvr>
                                        <p:cTn id="12"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nimBg="1" autoUpdateAnimBg="0"/>
      <p:bldP spid="14029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1866900" y="14570"/>
            <a:ext cx="5410200" cy="534110"/>
          </a:xfrm>
          <a:solidFill>
            <a:schemeClr val="bg2"/>
          </a:solidFill>
          <a:ln w="57150">
            <a:solidFill>
              <a:schemeClr val="bg2"/>
            </a:solidFill>
          </a:ln>
        </p:spPr>
        <p:txBody>
          <a:bodyPr/>
          <a:lstStyle/>
          <a:p>
            <a:pPr eaLnBrk="1" hangingPunct="1">
              <a:defRPr/>
            </a:pPr>
            <a:r>
              <a:rPr lang="si-LK" sz="2400" dirty="0">
                <a:latin typeface="Arial"/>
                <a:ea typeface="ＭＳ Ｐゴシック" charset="0"/>
                <a:cs typeface="Arial"/>
              </a:rPr>
              <a:t>නූතන මැදපෙරදිග</a:t>
            </a:r>
            <a:endParaRPr lang="en-US" sz="2400" dirty="0">
              <a:latin typeface="Arial"/>
              <a:ea typeface="ＭＳ Ｐゴシック" charset="0"/>
              <a:cs typeface="Arial"/>
            </a:endParaRPr>
          </a:p>
        </p:txBody>
      </p:sp>
      <p:sp>
        <p:nvSpPr>
          <p:cNvPr id="4" name="Rectangle 8">
            <a:extLst>
              <a:ext uri="{FF2B5EF4-FFF2-40B4-BE49-F238E27FC236}">
                <a16:creationId xmlns="" xmlns:a16="http://schemas.microsoft.com/office/drawing/2014/main" id="{2E217FDE-9E08-4FAF-8B42-436B3533D412}"/>
              </a:ext>
            </a:extLst>
          </p:cNvPr>
          <p:cNvSpPr>
            <a:spLocks noRot="1" noChangeArrowheads="1"/>
          </p:cNvSpPr>
          <p:nvPr/>
        </p:nvSpPr>
        <p:spPr bwMode="auto">
          <a:xfrm>
            <a:off x="8388424" y="80881"/>
            <a:ext cx="510480" cy="533400"/>
          </a:xfrm>
          <a:prstGeom prst="rect">
            <a:avLst/>
          </a:prstGeom>
          <a:solidFill>
            <a:schemeClr val="bg2">
              <a:lumMod val="50000"/>
              <a:lumOff val="50000"/>
            </a:schemeClr>
          </a:solid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000"/>
                  </a:outerShdw>
                </a:effectLst>
                <a:latin typeface="Arial"/>
                <a:cs typeface="Arial"/>
              </a:rPr>
              <a:t>9</a:t>
            </a:r>
          </a:p>
        </p:txBody>
      </p:sp>
      <p:sp>
        <p:nvSpPr>
          <p:cNvPr id="5" name="Rectangle 3">
            <a:extLst>
              <a:ext uri="{FF2B5EF4-FFF2-40B4-BE49-F238E27FC236}">
                <a16:creationId xmlns="" xmlns:a16="http://schemas.microsoft.com/office/drawing/2014/main" id="{6DDA3AD1-E44B-4EA2-9338-4B0F3D21F639}"/>
              </a:ext>
            </a:extLst>
          </p:cNvPr>
          <p:cNvSpPr>
            <a:spLocks noChangeArrowheads="1"/>
          </p:cNvSpPr>
          <p:nvPr/>
        </p:nvSpPr>
        <p:spPr bwMode="auto">
          <a:xfrm>
            <a:off x="2339752" y="2204864"/>
            <a:ext cx="762000" cy="685800"/>
          </a:xfrm>
          <a:prstGeom prst="rect">
            <a:avLst/>
          </a:prstGeom>
          <a:noFill/>
          <a:ln w="38100">
            <a:solidFill>
              <a:srgbClr val="FF0000"/>
            </a:solidFill>
            <a:miter lim="800000"/>
            <a:headEnd/>
            <a:tailEnd/>
          </a:ln>
          <a:effectLst/>
        </p:spPr>
        <p:txBody>
          <a:bodyPr wrap="none" anchor="ctr"/>
          <a:lstStyle/>
          <a:p>
            <a:pPr>
              <a:defRPr/>
            </a:pPr>
            <a:endParaRPr lang="en-US">
              <a:effectLst>
                <a:outerShdw blurRad="38100" dist="38100" dir="2700000" algn="tl">
                  <a:srgbClr val="000000"/>
                </a:outerShdw>
              </a:effectLst>
              <a:latin typeface="Garamond" pitchFamily="-105"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8" name="Picture 3"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795800" y="0"/>
            <a:ext cx="4360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4"/>
          <p:cNvSpPr>
            <a:spLocks noGrp="1" noChangeArrowheads="1"/>
          </p:cNvSpPr>
          <p:nvPr>
            <p:ph type="title"/>
          </p:nvPr>
        </p:nvSpPr>
        <p:spPr>
          <a:xfrm>
            <a:off x="4822825" y="3645024"/>
            <a:ext cx="4321175" cy="3239964"/>
          </a:xfrm>
          <a:solidFill>
            <a:srgbClr val="060400"/>
          </a:solidFill>
        </p:spPr>
        <p:txBody>
          <a:bodyPr/>
          <a:lstStyle/>
          <a:p>
            <a:pPr eaLnBrk="1" hangingPunct="1">
              <a:lnSpc>
                <a:spcPct val="150000"/>
              </a:lnSpc>
            </a:pPr>
            <a:r>
              <a:rPr lang="si-LK" sz="3600" b="1" dirty="0">
                <a:effectLst/>
                <a:latin typeface="Tahoma" charset="0"/>
                <a:ea typeface="ＭＳ Ｐゴシック" charset="0"/>
                <a:cs typeface="ＭＳ Ｐゴシック" charset="0"/>
              </a:rPr>
              <a:t>පළමු පල</a:t>
            </a:r>
            <a:r>
              <a:rPr lang="en-US" sz="3600" b="1" dirty="0">
                <a:effectLst/>
                <a:latin typeface="Tahoma" charset="0"/>
                <a:ea typeface="ＭＳ Ｐゴシック" charset="0"/>
                <a:cs typeface="ＭＳ Ｐゴシック" charset="0"/>
              </a:rPr>
              <a:t> </a:t>
            </a:r>
            <a:r>
              <a:rPr lang="si-LK" sz="3600" b="1" dirty="0">
                <a:effectLst/>
                <a:latin typeface="Tahoma" charset="0"/>
                <a:ea typeface="ＭＳ Ｐゴシック" charset="0"/>
                <a:cs typeface="ＭＳ Ｐゴシック" charset="0"/>
              </a:rPr>
              <a:t>පූජාව:</a:t>
            </a:r>
            <a:r>
              <a:rPr lang="en-US" sz="3600" b="1" dirty="0">
                <a:effectLst/>
                <a:latin typeface="Tahoma" charset="0"/>
                <a:ea typeface="ＭＳ Ｐゴシック" charset="0"/>
                <a:cs typeface="ＭＳ Ｐゴシック" charset="0"/>
              </a:rPr>
              <a:t/>
            </a:r>
            <a:br>
              <a:rPr lang="en-US" sz="3600" b="1" dirty="0">
                <a:effectLst/>
                <a:latin typeface="Tahoma" charset="0"/>
                <a:ea typeface="ＭＳ Ｐゴシック" charset="0"/>
                <a:cs typeface="ＭＳ Ｐゴシック" charset="0"/>
              </a:rPr>
            </a:br>
            <a:r>
              <a:rPr lang="si-LK" sz="2800" dirty="0">
                <a:effectLst/>
                <a:latin typeface="Tahoma" charset="0"/>
                <a:ea typeface="ＭＳ Ｐゴシック" charset="0"/>
                <a:cs typeface="ＭＳ Ｐゴシック" charset="0"/>
              </a:rPr>
              <a:t>ගොයම් මිටි පඬුර</a:t>
            </a:r>
            <a:r>
              <a:rPr lang="en-US" sz="2800" dirty="0">
                <a:effectLst/>
                <a:latin typeface="Tahoma" charset="0"/>
                <a:ea typeface="ＭＳ Ｐゴシック" charset="0"/>
                <a:cs typeface="ＭＳ Ｐゴシック" charset="0"/>
              </a:rPr>
              <a:t/>
            </a:r>
            <a:br>
              <a:rPr lang="en-US" sz="2800" dirty="0">
                <a:effectLst/>
                <a:latin typeface="Tahoma" charset="0"/>
                <a:ea typeface="ＭＳ Ｐゴシック" charset="0"/>
                <a:cs typeface="ＭＳ Ｐゴシック" charset="0"/>
              </a:rPr>
            </a:br>
            <a:r>
              <a:rPr lang="en-US" sz="2800" dirty="0">
                <a:effectLst/>
                <a:latin typeface="Tahoma" charset="0"/>
                <a:ea typeface="ＭＳ Ｐゴシック" charset="0"/>
                <a:cs typeface="ＭＳ Ｐゴシック" charset="0"/>
              </a:rPr>
              <a:t/>
            </a:r>
            <a:br>
              <a:rPr lang="en-US" sz="2800" dirty="0">
                <a:effectLst/>
                <a:latin typeface="Tahoma" charset="0"/>
                <a:ea typeface="ＭＳ Ｐゴシック" charset="0"/>
                <a:cs typeface="ＭＳ Ｐゴシック" charset="0"/>
              </a:rPr>
            </a:br>
            <a:endParaRPr lang="en-US" sz="2800" dirty="0">
              <a:effectLst/>
              <a:latin typeface="Tahoma" charset="0"/>
              <a:ea typeface="ＭＳ Ｐゴシック" charset="0"/>
              <a:cs typeface="ＭＳ Ｐゴシック" charset="0"/>
            </a:endParaRPr>
          </a:p>
        </p:txBody>
      </p:sp>
      <p:sp>
        <p:nvSpPr>
          <p:cNvPr id="236549" name="Rectangle 5"/>
          <p:cNvSpPr>
            <a:spLocks noGrp="1" noChangeArrowheads="1"/>
          </p:cNvSpPr>
          <p:nvPr>
            <p:ph type="body" sz="half" idx="2"/>
          </p:nvPr>
        </p:nvSpPr>
        <p:spPr>
          <a:xfrm>
            <a:off x="4924084" y="291947"/>
            <a:ext cx="4112412" cy="2188096"/>
          </a:xfrm>
        </p:spPr>
        <p:txBody>
          <a:bodyPr/>
          <a:lstStyle/>
          <a:p>
            <a:pPr eaLnBrk="1" hangingPunct="1">
              <a:defRPr/>
            </a:pPr>
            <a:r>
              <a:rPr lang="si-LK" sz="2000" b="1" dirty="0">
                <a:latin typeface="Tahoma" charset="0"/>
                <a:ea typeface="ＭＳ Ｐゴシック" charset="0"/>
                <a:cs typeface="ＭＳ Ｐゴシック" charset="0"/>
              </a:rPr>
              <a:t>ඉශ්රායෙලයේ ඊසාන දෙසින් ඇති අස්වැන්න නෙළන ලදි</a:t>
            </a:r>
            <a:r>
              <a:rPr lang="en-US" sz="2000" b="1" dirty="0">
                <a:latin typeface="Tahoma" charset="0"/>
                <a:ea typeface="ＭＳ Ｐゴシック" charset="0"/>
                <a:cs typeface="ＭＳ Ｐゴシック" charset="0"/>
              </a:rPr>
              <a:t>.</a:t>
            </a:r>
          </a:p>
          <a:p>
            <a:pPr eaLnBrk="1" hangingPunct="1">
              <a:defRPr/>
            </a:pPr>
            <a:endParaRPr lang="en-US" sz="2000" b="1" dirty="0">
              <a:latin typeface="Tahoma" charset="0"/>
              <a:ea typeface="ＭＳ Ｐゴシック" charset="0"/>
              <a:cs typeface="ＭＳ Ｐゴシック" charset="0"/>
            </a:endParaRPr>
          </a:p>
          <a:p>
            <a:pPr eaLnBrk="1" hangingPunct="1">
              <a:defRPr/>
            </a:pPr>
            <a:r>
              <a:rPr lang="si-LK" sz="2000" b="1" dirty="0">
                <a:latin typeface="Tahoma" charset="0"/>
                <a:ea typeface="ＭＳ Ｐゴシック" charset="0"/>
                <a:cs typeface="ＭＳ Ｐゴシック" charset="0"/>
              </a:rPr>
              <a:t>යෙරුසලමට</a:t>
            </a:r>
            <a:r>
              <a:rPr lang="en-US" sz="2000" b="1" dirty="0">
                <a:latin typeface="Tahoma" charset="0"/>
                <a:ea typeface="ＭＳ Ｐゴシック" charset="0"/>
                <a:cs typeface="ＭＳ Ｐゴシック" charset="0"/>
              </a:rPr>
              <a:t> </a:t>
            </a:r>
            <a:r>
              <a:rPr lang="si-LK" sz="2000" b="1" dirty="0">
                <a:latin typeface="Tahoma" charset="0"/>
                <a:ea typeface="ＭＳ Ｐゴシック" charset="0"/>
                <a:cs typeface="ＭＳ Ｐゴシック" charset="0"/>
              </a:rPr>
              <a:t>පැමිණියේය</a:t>
            </a:r>
            <a:r>
              <a:rPr lang="en-US" sz="2000" b="1" dirty="0">
                <a:latin typeface="Tahoma" charset="0"/>
                <a:ea typeface="ＭＳ Ｐゴシック" charset="0"/>
                <a:cs typeface="ＭＳ Ｐゴシック" charset="0"/>
              </a:rPr>
              <a:t>.</a:t>
            </a:r>
          </a:p>
        </p:txBody>
      </p:sp>
      <p:pic>
        <p:nvPicPr>
          <p:cNvPr id="236550" name="Picture 6" descr="3 Rainf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25" y="15875"/>
            <a:ext cx="482282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1" name="AutoShape 7"/>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36552" name="Text Box 8"/>
          <p:cNvSpPr txBox="1">
            <a:spLocks noChangeArrowheads="1"/>
          </p:cNvSpPr>
          <p:nvPr/>
        </p:nvSpPr>
        <p:spPr bwMode="auto">
          <a:xfrm>
            <a:off x="4784331" y="6271329"/>
            <a:ext cx="3714478" cy="369332"/>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si-LK" sz="1800" dirty="0">
                <a:effectLst>
                  <a:outerShdw blurRad="38100" dist="38100" dir="2700000" algn="tl">
                    <a:srgbClr val="000000"/>
                  </a:outerShdw>
                </a:effectLst>
                <a:latin typeface="Arial"/>
                <a:cs typeface="Arial"/>
              </a:rPr>
              <a:t> </a:t>
            </a:r>
            <a:r>
              <a:rPr lang="si-LK" sz="1400" dirty="0">
                <a:effectLst>
                  <a:outerShdw blurRad="38100" dist="38100" dir="2700000" algn="tl">
                    <a:srgbClr val="000000"/>
                  </a:outerShdw>
                </a:effectLst>
                <a:latin typeface="Arial"/>
                <a:cs typeface="Arial"/>
              </a:rPr>
              <a:t>බොයිසෙල්, මූඩි ඇට්ලස් බයිබල් ඉඩම් සිතියම් , </a:t>
            </a:r>
            <a:r>
              <a:rPr lang="en-US" sz="1400" dirty="0">
                <a:effectLst>
                  <a:outerShdw blurRad="38100" dist="38100" dir="2700000" algn="tl">
                    <a:srgbClr val="000000"/>
                  </a:outerShdw>
                </a:effectLst>
                <a:latin typeface="Arial"/>
                <a:cs typeface="Arial"/>
              </a:rPr>
              <a:t>50</a:t>
            </a:r>
          </a:p>
        </p:txBody>
      </p:sp>
      <p:sp>
        <p:nvSpPr>
          <p:cNvPr id="2" name="Rectangle 1">
            <a:extLst>
              <a:ext uri="{FF2B5EF4-FFF2-40B4-BE49-F238E27FC236}">
                <a16:creationId xmlns="" xmlns:a16="http://schemas.microsoft.com/office/drawing/2014/main" id="{CED837EF-F0B2-4E23-ABE1-A82064DE5A08}"/>
              </a:ext>
            </a:extLst>
          </p:cNvPr>
          <p:cNvSpPr/>
          <p:nvPr/>
        </p:nvSpPr>
        <p:spPr>
          <a:xfrm>
            <a:off x="17494" y="6271329"/>
            <a:ext cx="4355205" cy="400110"/>
          </a:xfrm>
          <a:prstGeom prst="rect">
            <a:avLst/>
          </a:prstGeom>
          <a:solidFill>
            <a:srgbClr val="FFC000"/>
          </a:solidFill>
        </p:spPr>
        <p:txBody>
          <a:bodyPr wrap="square">
            <a:spAutoFit/>
          </a:bodyPr>
          <a:lstStyle/>
          <a:p>
            <a:r>
              <a:rPr lang="si-LK" sz="2000" b="1" dirty="0">
                <a:solidFill>
                  <a:schemeClr val="accent4">
                    <a:lumMod val="10000"/>
                  </a:schemeClr>
                </a:solidFill>
              </a:rPr>
              <a:t>පලස්තීනයේ වර්ෂාපතනය</a:t>
            </a:r>
            <a:endParaRPr lang="en-US" sz="2000" b="1" dirty="0">
              <a:solidFill>
                <a:schemeClr val="accent4">
                  <a:lumMod val="1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50"/>
                                        </p:tgtEl>
                                        <p:attrNameLst>
                                          <p:attrName>style.visibility</p:attrName>
                                        </p:attrNameLst>
                                      </p:cBhvr>
                                      <p:to>
                                        <p:strVal val="visible"/>
                                      </p:to>
                                    </p:set>
                                    <p:animEffect transition="in" filter="dissolve">
                                      <p:cBhvr>
                                        <p:cTn id="7" dur="500"/>
                                        <p:tgtEl>
                                          <p:spTgt spid="23655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36549">
                                            <p:txEl>
                                              <p:pRg st="0" end="0"/>
                                            </p:txEl>
                                          </p:spTgt>
                                        </p:tgtEl>
                                        <p:attrNameLst>
                                          <p:attrName>style.visibility</p:attrName>
                                        </p:attrNameLst>
                                      </p:cBhvr>
                                      <p:to>
                                        <p:strVal val="visible"/>
                                      </p:to>
                                    </p:set>
                                    <p:anim calcmode="lin" valueType="num">
                                      <p:cBhvr>
                                        <p:cTn id="12" dur="1000" fill="hold"/>
                                        <p:tgtEl>
                                          <p:spTgt spid="236549">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654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654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36549">
                                            <p:txEl>
                                              <p:pRg st="2" end="2"/>
                                            </p:txEl>
                                          </p:spTgt>
                                        </p:tgtEl>
                                        <p:attrNameLst>
                                          <p:attrName>style.visibility</p:attrName>
                                        </p:attrNameLst>
                                      </p:cBhvr>
                                      <p:to>
                                        <p:strVal val="visible"/>
                                      </p:to>
                                    </p:set>
                                    <p:anim calcmode="lin" valueType="num">
                                      <p:cBhvr>
                                        <p:cTn id="19" dur="1000" fill="hold"/>
                                        <p:tgtEl>
                                          <p:spTgt spid="236549">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23654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236549">
                                            <p:txEl>
                                              <p:pRg st="2" end="2"/>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6551"/>
                                        </p:tgtEl>
                                        <p:attrNameLst>
                                          <p:attrName>style.visibility</p:attrName>
                                        </p:attrNameLst>
                                      </p:cBhvr>
                                      <p:to>
                                        <p:strVal val="visible"/>
                                      </p:to>
                                    </p:set>
                                    <p:animEffect transition="in" filter="wipe(up)">
                                      <p:cBhvr>
                                        <p:cTn id="24" dur="20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654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56062" y="-26987"/>
            <a:ext cx="5146675" cy="6858000"/>
          </a:xfrm>
        </p:spPr>
      </p:pic>
      <p:sp>
        <p:nvSpPr>
          <p:cNvPr id="141315" name="Rectangle 3"/>
          <p:cNvSpPr>
            <a:spLocks noGrp="1" noRot="1" noChangeArrowheads="1"/>
          </p:cNvSpPr>
          <p:nvPr>
            <p:ph type="title"/>
          </p:nvPr>
        </p:nvSpPr>
        <p:spPr>
          <a:xfrm>
            <a:off x="106363" y="1034716"/>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si-LK" sz="2400" dirty="0">
                <a:latin typeface="Arial"/>
                <a:ea typeface="ＭＳ Ｐゴシック" charset="0"/>
                <a:cs typeface="Arial"/>
              </a:rPr>
              <a:t>නාගරික හා</a:t>
            </a:r>
            <a:r>
              <a:rPr lang="en-US" sz="2400" dirty="0">
                <a:latin typeface="Arial"/>
                <a:ea typeface="ＭＳ Ｐゴシック" charset="0"/>
                <a:cs typeface="Arial"/>
              </a:rPr>
              <a:t> </a:t>
            </a:r>
            <a:br>
              <a:rPr lang="en-US" sz="2400" dirty="0">
                <a:latin typeface="Arial"/>
                <a:ea typeface="ＭＳ Ｐゴシック" charset="0"/>
                <a:cs typeface="Arial"/>
              </a:rPr>
            </a:br>
            <a:r>
              <a:rPr lang="si-LK" sz="2400" dirty="0">
                <a:latin typeface="Arial"/>
                <a:ea typeface="ＭＳ Ｐゴシック" charset="0"/>
                <a:cs typeface="Arial"/>
              </a:rPr>
              <a:t>ගම්බද</a:t>
            </a:r>
            <a:r>
              <a:rPr lang="en-US" sz="2400" dirty="0">
                <a:latin typeface="Arial"/>
                <a:ea typeface="ＭＳ Ｐゴシック" charset="0"/>
                <a:cs typeface="Arial"/>
              </a:rPr>
              <a:t> </a:t>
            </a:r>
            <a:r>
              <a:rPr lang="si-LK" sz="2400" dirty="0">
                <a:latin typeface="Arial"/>
                <a:ea typeface="ＭＳ Ｐゴシック" charset="0"/>
                <a:cs typeface="Arial"/>
              </a:rPr>
              <a:t>පලාත්</a:t>
            </a:r>
            <a:r>
              <a:rPr lang="en-US" sz="2400" dirty="0">
                <a:latin typeface="Arial"/>
                <a:ea typeface="ＭＳ Ｐゴシック" charset="0"/>
                <a:cs typeface="Arial"/>
              </a:rPr>
              <a:t> </a:t>
            </a:r>
          </a:p>
        </p:txBody>
      </p:sp>
      <p:sp>
        <p:nvSpPr>
          <p:cNvPr id="141316" name="Text Box 4"/>
          <p:cNvSpPr txBox="1">
            <a:spLocks noChangeArrowheads="1"/>
          </p:cNvSpPr>
          <p:nvPr/>
        </p:nvSpPr>
        <p:spPr bwMode="auto">
          <a:xfrm>
            <a:off x="217122" y="3552317"/>
            <a:ext cx="355716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en-US" altLang="ja-JP" sz="2000" b="1" dirty="0">
                <a:effectLst/>
                <a:latin typeface="Arial" charset="0"/>
                <a:cs typeface="Arial" charset="0"/>
              </a:rPr>
              <a:t>“</a:t>
            </a:r>
            <a:r>
              <a:rPr lang="si-LK" altLang="ja-JP" sz="2000" b="1" dirty="0">
                <a:effectLst/>
                <a:latin typeface="Arial" charset="0"/>
                <a:cs typeface="Arial" charset="0"/>
              </a:rPr>
              <a:t>පවුරුවූ නගර තවමත් එය වඩා ශුද්ධයි</a:t>
            </a:r>
            <a:r>
              <a:rPr lang="en-US" altLang="ja-JP" sz="2000" b="1" dirty="0">
                <a:effectLst/>
                <a:latin typeface="Arial" charset="0"/>
                <a:cs typeface="Arial" charset="0"/>
              </a:rPr>
              <a:t>. </a:t>
            </a:r>
            <a:r>
              <a:rPr lang="si-LK" altLang="ja-JP" sz="2000" b="1" dirty="0">
                <a:effectLst/>
                <a:latin typeface="Arial" charset="0"/>
                <a:cs typeface="Arial" charset="0"/>
              </a:rPr>
              <a:t>ලාදුරු රෝගීන් හා ඔවුන්ගේ මළකඳන් පිටත් කර යැවිය යුතුය.</a:t>
            </a:r>
            <a:r>
              <a:rPr lang="en-US" altLang="ja-JP" sz="2000" b="1" dirty="0">
                <a:effectLst/>
                <a:latin typeface="Arial" charset="0"/>
                <a:cs typeface="Arial" charset="0"/>
              </a:rPr>
              <a:t>”</a:t>
            </a:r>
            <a:endParaRPr lang="en-US" sz="2000" b="1" dirty="0">
              <a:effectLst/>
              <a:latin typeface="Arial"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4" name="Oval 12"/>
          <p:cNvSpPr>
            <a:spLocks noChangeArrowheads="1"/>
          </p:cNvSpPr>
          <p:nvPr/>
        </p:nvSpPr>
        <p:spPr bwMode="auto">
          <a:xfrm>
            <a:off x="5865061" y="3358519"/>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6" name="Oval 14"/>
          <p:cNvSpPr>
            <a:spLocks noChangeArrowheads="1"/>
          </p:cNvSpPr>
          <p:nvPr/>
        </p:nvSpPr>
        <p:spPr bwMode="auto">
          <a:xfrm>
            <a:off x="5558674" y="3704279"/>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7" name="Oval 15"/>
          <p:cNvSpPr>
            <a:spLocks noChangeArrowheads="1"/>
          </p:cNvSpPr>
          <p:nvPr/>
        </p:nvSpPr>
        <p:spPr bwMode="auto">
          <a:xfrm>
            <a:off x="5348287" y="4342426"/>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8" name="Oval 16"/>
          <p:cNvSpPr>
            <a:spLocks noChangeArrowheads="1"/>
          </p:cNvSpPr>
          <p:nvPr/>
        </p:nvSpPr>
        <p:spPr bwMode="auto">
          <a:xfrm>
            <a:off x="5516659" y="4706293"/>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9" name="Oval 17"/>
          <p:cNvSpPr>
            <a:spLocks noChangeArrowheads="1"/>
          </p:cNvSpPr>
          <p:nvPr/>
        </p:nvSpPr>
        <p:spPr bwMode="auto">
          <a:xfrm>
            <a:off x="5128523" y="486300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0" name="Oval 18"/>
          <p:cNvSpPr>
            <a:spLocks noChangeArrowheads="1"/>
          </p:cNvSpPr>
          <p:nvPr/>
        </p:nvSpPr>
        <p:spPr bwMode="auto">
          <a:xfrm>
            <a:off x="4883337" y="5380831"/>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1" name="Oval 19"/>
          <p:cNvSpPr>
            <a:spLocks noChangeArrowheads="1"/>
          </p:cNvSpPr>
          <p:nvPr/>
        </p:nvSpPr>
        <p:spPr bwMode="auto">
          <a:xfrm>
            <a:off x="5546725" y="5070160"/>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4" name="Oval 22"/>
          <p:cNvSpPr>
            <a:spLocks noChangeArrowheads="1"/>
          </p:cNvSpPr>
          <p:nvPr/>
        </p:nvSpPr>
        <p:spPr bwMode="auto">
          <a:xfrm rot="789441">
            <a:off x="6329572" y="4367398"/>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8" name="Oval 26"/>
          <p:cNvSpPr>
            <a:spLocks noChangeArrowheads="1"/>
          </p:cNvSpPr>
          <p:nvPr/>
        </p:nvSpPr>
        <p:spPr bwMode="auto">
          <a:xfrm>
            <a:off x="7016847" y="4299819"/>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9" name="Oval 27"/>
          <p:cNvSpPr>
            <a:spLocks noChangeArrowheads="1"/>
          </p:cNvSpPr>
          <p:nvPr/>
        </p:nvSpPr>
        <p:spPr bwMode="auto">
          <a:xfrm>
            <a:off x="6392862" y="3660922"/>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8" name="Oval 36"/>
          <p:cNvSpPr>
            <a:spLocks noChangeArrowheads="1"/>
          </p:cNvSpPr>
          <p:nvPr/>
        </p:nvSpPr>
        <p:spPr bwMode="auto">
          <a:xfrm>
            <a:off x="8170862"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3" name="Oval 41"/>
          <p:cNvSpPr>
            <a:spLocks noChangeArrowheads="1"/>
          </p:cNvSpPr>
          <p:nvPr/>
        </p:nvSpPr>
        <p:spPr bwMode="auto">
          <a:xfrm>
            <a:off x="6462592" y="1497012"/>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4" name="Oval 42"/>
          <p:cNvSpPr>
            <a:spLocks noChangeArrowheads="1"/>
          </p:cNvSpPr>
          <p:nvPr/>
        </p:nvSpPr>
        <p:spPr bwMode="auto">
          <a:xfrm>
            <a:off x="6141917" y="1489476"/>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5" name="Oval 43"/>
          <p:cNvSpPr>
            <a:spLocks noChangeArrowheads="1"/>
          </p:cNvSpPr>
          <p:nvPr/>
        </p:nvSpPr>
        <p:spPr bwMode="auto">
          <a:xfrm>
            <a:off x="6676666" y="1759994"/>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7" name="Rectangle 45"/>
          <p:cNvSpPr>
            <a:spLocks noRot="1" noChangeArrowheads="1"/>
          </p:cNvSpPr>
          <p:nvPr/>
        </p:nvSpPr>
        <p:spPr bwMode="auto">
          <a:xfrm>
            <a:off x="-15875" y="-26987"/>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400" b="1" dirty="0">
                <a:latin typeface="Arial"/>
                <a:cs typeface="Arial"/>
              </a:rPr>
              <a:t>දේශයේ පවතින  යුදෙව්  ශුද්ධවන්තකම් දහය</a:t>
            </a:r>
            <a:endParaRPr lang="en-US" sz="2400" b="1" dirty="0">
              <a:latin typeface="Arial"/>
              <a:cs typeface="Arial"/>
            </a:endParaRPr>
          </a:p>
        </p:txBody>
      </p:sp>
      <p:sp>
        <p:nvSpPr>
          <p:cNvPr id="141359" name="Text Box 47"/>
          <p:cNvSpPr txBox="1">
            <a:spLocks noChangeArrowheads="1"/>
          </p:cNvSpPr>
          <p:nvPr/>
        </p:nvSpPr>
        <p:spPr bwMode="auto">
          <a:xfrm>
            <a:off x="17462" y="6338888"/>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si-LK" sz="2000" b="1" dirty="0">
                <a:solidFill>
                  <a:schemeClr val="tx2"/>
                </a:solidFill>
                <a:effectLst>
                  <a:outerShdw blurRad="38100" dist="38100" dir="2700000" algn="tl">
                    <a:srgbClr val="000000"/>
                  </a:outerShdw>
                </a:effectLst>
                <a:latin typeface="Arial"/>
                <a:cs typeface="Arial"/>
              </a:rPr>
              <a:t>9 වන ශුද්ධස්ථානය</a:t>
            </a:r>
            <a:endParaRPr lang="en-US" sz="2000" b="1" dirty="0">
              <a:solidFill>
                <a:schemeClr val="tx2"/>
              </a:solidFill>
              <a:effectLst>
                <a:outerShdw blurRad="38100" dist="38100" dir="2700000" algn="tl">
                  <a:srgbClr val="000000"/>
                </a:outerShdw>
              </a:effectLst>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p:cNvSpPr txBox="1">
            <a:spLocks noChangeArrowheads="1"/>
          </p:cNvSpPr>
          <p:nvPr/>
        </p:nvSpPr>
        <p:spPr bwMode="auto">
          <a:xfrm>
            <a:off x="-35696" y="3679825"/>
            <a:ext cx="39624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en-US" altLang="ja-JP" sz="2000" b="1" dirty="0">
                <a:effectLst/>
                <a:latin typeface="Arial" charset="0"/>
                <a:cs typeface="Arial" charset="0"/>
              </a:rPr>
              <a:t>“</a:t>
            </a:r>
            <a:r>
              <a:rPr lang="si-LK" altLang="ja-JP" sz="2000" b="1" dirty="0">
                <a:effectLst/>
                <a:latin typeface="Arial" charset="0"/>
                <a:cs typeface="Arial" charset="0"/>
              </a:rPr>
              <a:t>යෙරුසලමේ නගරය තවමත්  වඩා ශුද්ධයි. නගරය</a:t>
            </a:r>
            <a:r>
              <a:rPr lang="en-US" altLang="ja-JP" sz="2000" b="1" dirty="0">
                <a:effectLst/>
                <a:latin typeface="Arial" charset="0"/>
                <a:cs typeface="Arial" charset="0"/>
              </a:rPr>
              <a:t> </a:t>
            </a:r>
            <a:r>
              <a:rPr lang="si-LK" altLang="ja-JP" sz="2000" b="1" dirty="0">
                <a:effectLst/>
                <a:latin typeface="Arial" charset="0"/>
                <a:cs typeface="Arial" charset="0"/>
              </a:rPr>
              <a:t>තුළ</a:t>
            </a:r>
            <a:r>
              <a:rPr lang="en-US" altLang="ja-JP" sz="2000" b="1" dirty="0">
                <a:effectLst/>
                <a:latin typeface="Arial" charset="0"/>
                <a:cs typeface="Arial" charset="0"/>
              </a:rPr>
              <a:t> </a:t>
            </a:r>
            <a:r>
              <a:rPr lang="si-LK" altLang="ja-JP" sz="2000" b="1" dirty="0">
                <a:effectLst/>
                <a:latin typeface="Arial" charset="0"/>
                <a:cs typeface="Arial" charset="0"/>
              </a:rPr>
              <a:t>(පමනක්) ශුද්ධ වූ ආහාර අනුභව කරනු ඇත</a:t>
            </a:r>
            <a:r>
              <a:rPr lang="en-US" altLang="ja-JP" sz="2000" b="1" dirty="0">
                <a:effectLst/>
                <a:latin typeface="Arial" charset="0"/>
                <a:cs typeface="Arial" charset="0"/>
              </a:rPr>
              <a:t>”</a:t>
            </a:r>
            <a:endParaRPr lang="en-US" sz="2000" b="1" dirty="0">
              <a:effectLst/>
              <a:latin typeface="Arial"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4" name="Oval 12"/>
          <p:cNvSpPr>
            <a:spLocks noChangeArrowheads="1"/>
          </p:cNvSpPr>
          <p:nvPr/>
        </p:nvSpPr>
        <p:spPr bwMode="auto">
          <a:xfrm>
            <a:off x="5903913" y="3462337"/>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6" name="Oval 14"/>
          <p:cNvSpPr>
            <a:spLocks noChangeArrowheads="1"/>
          </p:cNvSpPr>
          <p:nvPr/>
        </p:nvSpPr>
        <p:spPr bwMode="auto">
          <a:xfrm>
            <a:off x="5561013" y="3734593"/>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7" name="Oval 15"/>
          <p:cNvSpPr>
            <a:spLocks noChangeArrowheads="1"/>
          </p:cNvSpPr>
          <p:nvPr/>
        </p:nvSpPr>
        <p:spPr bwMode="auto">
          <a:xfrm>
            <a:off x="5314155" y="4343400"/>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8" name="Oval 16"/>
          <p:cNvSpPr>
            <a:spLocks noChangeArrowheads="1"/>
          </p:cNvSpPr>
          <p:nvPr/>
        </p:nvSpPr>
        <p:spPr bwMode="auto">
          <a:xfrm>
            <a:off x="5513387" y="4648200"/>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9" name="Oval 17"/>
          <p:cNvSpPr>
            <a:spLocks noChangeArrowheads="1"/>
          </p:cNvSpPr>
          <p:nvPr/>
        </p:nvSpPr>
        <p:spPr bwMode="auto">
          <a:xfrm>
            <a:off x="5153818" y="4904303"/>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0" name="Oval 18"/>
          <p:cNvSpPr>
            <a:spLocks noChangeArrowheads="1"/>
          </p:cNvSpPr>
          <p:nvPr/>
        </p:nvSpPr>
        <p:spPr bwMode="auto">
          <a:xfrm>
            <a:off x="4905229" y="5421312"/>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1" name="Oval 19"/>
          <p:cNvSpPr>
            <a:spLocks noChangeArrowheads="1"/>
          </p:cNvSpPr>
          <p:nvPr/>
        </p:nvSpPr>
        <p:spPr bwMode="auto">
          <a:xfrm>
            <a:off x="5505659" y="5188196"/>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4" name="Oval 22"/>
          <p:cNvSpPr>
            <a:spLocks noChangeArrowheads="1"/>
          </p:cNvSpPr>
          <p:nvPr/>
        </p:nvSpPr>
        <p:spPr bwMode="auto">
          <a:xfrm>
            <a:off x="6224588" y="4370926"/>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7" name="Oval 25"/>
          <p:cNvSpPr>
            <a:spLocks noChangeArrowheads="1"/>
          </p:cNvSpPr>
          <p:nvPr/>
        </p:nvSpPr>
        <p:spPr bwMode="auto">
          <a:xfrm>
            <a:off x="6970713" y="3930392"/>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8" name="Oval 26"/>
          <p:cNvSpPr>
            <a:spLocks noChangeArrowheads="1"/>
          </p:cNvSpPr>
          <p:nvPr/>
        </p:nvSpPr>
        <p:spPr bwMode="auto">
          <a:xfrm>
            <a:off x="6904037" y="4320158"/>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9" name="Oval 27"/>
          <p:cNvSpPr>
            <a:spLocks noChangeArrowheads="1"/>
          </p:cNvSpPr>
          <p:nvPr/>
        </p:nvSpPr>
        <p:spPr bwMode="auto">
          <a:xfrm>
            <a:off x="6467564" y="3692398"/>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8" name="Oval 36"/>
          <p:cNvSpPr>
            <a:spLocks noChangeArrowheads="1"/>
          </p:cNvSpPr>
          <p:nvPr/>
        </p:nvSpPr>
        <p:spPr bwMode="auto">
          <a:xfrm>
            <a:off x="8189703" y="1720850"/>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3" name="Oval 41"/>
          <p:cNvSpPr>
            <a:spLocks noChangeArrowheads="1"/>
          </p:cNvSpPr>
          <p:nvPr/>
        </p:nvSpPr>
        <p:spPr bwMode="auto">
          <a:xfrm>
            <a:off x="6359884" y="1412157"/>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4" name="Oval 42"/>
          <p:cNvSpPr>
            <a:spLocks noChangeArrowheads="1"/>
          </p:cNvSpPr>
          <p:nvPr/>
        </p:nvSpPr>
        <p:spPr bwMode="auto">
          <a:xfrm>
            <a:off x="6077414" y="1335447"/>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5" name="Oval 43"/>
          <p:cNvSpPr>
            <a:spLocks noChangeArrowheads="1"/>
          </p:cNvSpPr>
          <p:nvPr/>
        </p:nvSpPr>
        <p:spPr bwMode="auto">
          <a:xfrm>
            <a:off x="6570662" y="1711198"/>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9" name="Text Box 47"/>
          <p:cNvSpPr txBox="1">
            <a:spLocks noChangeArrowheads="1"/>
          </p:cNvSpPr>
          <p:nvPr/>
        </p:nvSpPr>
        <p:spPr bwMode="auto">
          <a:xfrm>
            <a:off x="0" y="6329501"/>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endParaRPr lang="en-US" sz="2800" dirty="0">
              <a:solidFill>
                <a:srgbClr val="E5E5FF"/>
              </a:solidFill>
              <a:effectLst>
                <a:outerShdw blurRad="38100" dist="38100" dir="2700000" algn="tl">
                  <a:srgbClr val="000000"/>
                </a:outerShdw>
              </a:effectLst>
              <a:latin typeface="Arial"/>
              <a:cs typeface="Arial"/>
            </a:endParaRPr>
          </a:p>
          <a:p>
            <a:pPr algn="ctr" eaLnBrk="1" fontAlgn="base" hangingPunct="1">
              <a:spcBef>
                <a:spcPct val="0"/>
              </a:spcBef>
              <a:defRPr/>
            </a:pPr>
            <a:r>
              <a:rPr lang="en-US" sz="2000" b="1" dirty="0">
                <a:solidFill>
                  <a:srgbClr val="E5E5FF"/>
                </a:solidFill>
                <a:effectLst>
                  <a:outerShdw blurRad="38100" dist="38100" dir="2700000" algn="tl">
                    <a:srgbClr val="000000"/>
                  </a:outerShdw>
                </a:effectLst>
                <a:latin typeface="Arial"/>
                <a:cs typeface="Arial"/>
              </a:rPr>
              <a:t>8</a:t>
            </a:r>
            <a:r>
              <a:rPr lang="si-LK" sz="2000" b="1" dirty="0">
                <a:solidFill>
                  <a:srgbClr val="E5E5FF"/>
                </a:solidFill>
                <a:effectLst>
                  <a:outerShdw blurRad="38100" dist="38100" dir="2700000" algn="tl">
                    <a:srgbClr val="000000"/>
                  </a:outerShdw>
                </a:effectLst>
                <a:latin typeface="Arial"/>
                <a:cs typeface="Arial"/>
              </a:rPr>
              <a:t> වන ශුද්ධස්ථානය</a:t>
            </a:r>
          </a:p>
          <a:p>
            <a:pPr algn="ctr" eaLnBrk="1" fontAlgn="base" hangingPunct="1">
              <a:spcBef>
                <a:spcPct val="0"/>
              </a:spcBef>
              <a:defRPr/>
            </a:pPr>
            <a:endParaRPr lang="en-US" sz="3200" dirty="0">
              <a:solidFill>
                <a:srgbClr val="E5E5FF"/>
              </a:solidFill>
              <a:effectLst>
                <a:outerShdw blurRad="38100" dist="38100" dir="2700000" algn="tl">
                  <a:srgbClr val="000000"/>
                </a:outerShdw>
              </a:effectLst>
              <a:latin typeface="Arial"/>
              <a:cs typeface="Arial"/>
            </a:endParaRPr>
          </a:p>
        </p:txBody>
      </p:sp>
      <p:sp>
        <p:nvSpPr>
          <p:cNvPr id="40"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Garamond" pitchFamily="-111" charset="0"/>
              <a:ea typeface="+mn-ea"/>
              <a:cs typeface="+mn-cs"/>
            </a:endParaRPr>
          </a:p>
        </p:txBody>
      </p:sp>
      <p:sp>
        <p:nvSpPr>
          <p:cNvPr id="41" name="Rectangle 45">
            <a:extLst>
              <a:ext uri="{FF2B5EF4-FFF2-40B4-BE49-F238E27FC236}">
                <a16:creationId xmlns="" xmlns:a16="http://schemas.microsoft.com/office/drawing/2014/main" id="{C55656F4-64BF-4BEF-8D6C-F9019C6A9F6F}"/>
              </a:ext>
            </a:extLst>
          </p:cNvPr>
          <p:cNvSpPr>
            <a:spLocks noRot="1" noChangeArrowheads="1"/>
          </p:cNvSpPr>
          <p:nvPr/>
        </p:nvSpPr>
        <p:spPr bwMode="auto">
          <a:xfrm>
            <a:off x="-15875" y="23633"/>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400" b="1" dirty="0">
                <a:latin typeface="Arial"/>
                <a:cs typeface="Arial"/>
              </a:rPr>
              <a:t>දේශයේ පවතින  යුදෙව්  ශුද්ධවන්තකම් දහය</a:t>
            </a:r>
            <a:endParaRPr lang="en-US" sz="2400" b="1" dirty="0">
              <a:latin typeface="Arial"/>
              <a:cs typeface="Arial"/>
            </a:endParaRPr>
          </a:p>
        </p:txBody>
      </p:sp>
      <p:sp>
        <p:nvSpPr>
          <p:cNvPr id="42" name="Rectangle 3">
            <a:extLst>
              <a:ext uri="{FF2B5EF4-FFF2-40B4-BE49-F238E27FC236}">
                <a16:creationId xmlns="" xmlns:a16="http://schemas.microsoft.com/office/drawing/2014/main" id="{35F4A5FC-4AFA-4064-B6AC-5B2A0E61B5C1}"/>
              </a:ext>
            </a:extLst>
          </p:cNvPr>
          <p:cNvSpPr txBox="1">
            <a:spLocks noRot="1" noChangeArrowheads="1"/>
          </p:cNvSpPr>
          <p:nvPr/>
        </p:nvSpPr>
        <p:spPr bwMode="auto">
          <a:xfrm>
            <a:off x="94142" y="1366073"/>
            <a:ext cx="36576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9525" cap="flat">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24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si-LK" dirty="0"/>
              <a:t>නාගරික හා</a:t>
            </a:r>
            <a:r>
              <a:rPr lang="en-US" dirty="0"/>
              <a:t> </a:t>
            </a:r>
            <a:br>
              <a:rPr lang="en-US" dirty="0"/>
            </a:br>
            <a:r>
              <a:rPr lang="si-LK" dirty="0"/>
              <a:t>ගම්බද</a:t>
            </a:r>
            <a:r>
              <a:rPr lang="en-US" dirty="0"/>
              <a:t> </a:t>
            </a:r>
            <a:r>
              <a:rPr lang="si-LK" dirty="0"/>
              <a:t>පලාත්</a:t>
            </a:r>
            <a:r>
              <a:rPr lang="en-US" dirty="0"/>
              <a:t> </a:t>
            </a:r>
          </a:p>
        </p:txBody>
      </p:sp>
      <p:sp>
        <p:nvSpPr>
          <p:cNvPr id="45" name="Text Box 5">
            <a:extLst>
              <a:ext uri="{FF2B5EF4-FFF2-40B4-BE49-F238E27FC236}">
                <a16:creationId xmlns="" xmlns:a16="http://schemas.microsoft.com/office/drawing/2014/main" id="{F4989294-6B76-433A-97DD-3E9D4F280DAC}"/>
              </a:ext>
            </a:extLst>
          </p:cNvPr>
          <p:cNvSpPr txBox="1">
            <a:spLocks noChangeArrowheads="1"/>
          </p:cNvSpPr>
          <p:nvPr/>
        </p:nvSpPr>
        <p:spPr bwMode="auto">
          <a:xfrm>
            <a:off x="6858000" y="4714359"/>
            <a:ext cx="1652378" cy="3693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si-LK" sz="1800" b="1" dirty="0">
                <a:effectLst/>
                <a:latin typeface="Arial" charset="0"/>
                <a:cs typeface="Arial" charset="0"/>
              </a:rPr>
              <a:t>යෙරුසලම</a:t>
            </a:r>
            <a:endParaRPr lang="en-US" sz="1800" b="1" dirty="0">
              <a:effectLst/>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6451" name="Rectangle 19"/>
          <p:cNvSpPr>
            <a:spLocks noGrp="1" noRot="1" noChangeArrowheads="1"/>
          </p:cNvSpPr>
          <p:nvPr>
            <p:ph type="title"/>
          </p:nvPr>
        </p:nvSpPr>
        <p:spPr>
          <a:xfrm>
            <a:off x="5029200" y="1189038"/>
            <a:ext cx="3733800" cy="868362"/>
          </a:xfrm>
        </p:spPr>
        <p:txBody>
          <a:bodyPr/>
          <a:lstStyle/>
          <a:p>
            <a:pPr eaLnBrk="1" hangingPunct="1">
              <a:defRPr/>
            </a:pPr>
            <a:r>
              <a:rPr lang="en-US">
                <a:latin typeface="Garamond" charset="0"/>
                <a:ea typeface="ＭＳ Ｐゴシック" charset="0"/>
                <a:cs typeface="ＭＳ Ｐゴシック" charset="0"/>
              </a:rPr>
              <a:t>Temple Mount</a:t>
            </a:r>
          </a:p>
        </p:txBody>
      </p:sp>
      <p:pic>
        <p:nvPicPr>
          <p:cNvPr id="240643"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4399840" y="18030"/>
            <a:ext cx="4894262" cy="6858000"/>
          </a:xfrm>
        </p:spPr>
      </p:pic>
      <p:sp>
        <p:nvSpPr>
          <p:cNvPr id="146441" name="Text Box 9"/>
          <p:cNvSpPr txBox="1">
            <a:spLocks noChangeArrowheads="1"/>
          </p:cNvSpPr>
          <p:nvPr/>
        </p:nvSpPr>
        <p:spPr bwMode="auto">
          <a:xfrm>
            <a:off x="-1" y="3200399"/>
            <a:ext cx="433466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si-LK" sz="1800" b="1" dirty="0">
                <a:effectLst/>
                <a:latin typeface="Arial" charset="0"/>
                <a:cs typeface="Arial" charset="0"/>
              </a:rPr>
              <a:t>"කිසිම  පුරුෂයෙක්</a:t>
            </a:r>
            <a:r>
              <a:rPr lang="en-US" sz="1800" b="1" dirty="0">
                <a:effectLst/>
                <a:latin typeface="Arial" charset="0"/>
                <a:cs typeface="Arial" charset="0"/>
              </a:rPr>
              <a:t> </a:t>
            </a:r>
            <a:r>
              <a:rPr lang="si-LK" sz="1800" b="1" dirty="0">
                <a:effectLst/>
                <a:latin typeface="Arial" charset="0"/>
                <a:cs typeface="Arial" charset="0"/>
              </a:rPr>
              <a:t>හෝ ස්ත්‍රියක්  සිරුරෙන් ස‍්‍රාවයවීම හෝ ඔසප්වීම නොවූ දරු ප්‍රසූතිය පසුව කාන්තාවක්වත්</a:t>
            </a:r>
            <a:r>
              <a:rPr lang="en-US" sz="1800" b="1" dirty="0">
                <a:effectLst/>
                <a:latin typeface="Arial" charset="0"/>
                <a:cs typeface="Arial" charset="0"/>
              </a:rPr>
              <a:t>,</a:t>
            </a:r>
            <a:r>
              <a:rPr lang="si-LK" sz="1800" b="1" dirty="0">
                <a:effectLst/>
                <a:latin typeface="Arial" charset="0"/>
                <a:cs typeface="Arial" charset="0"/>
              </a:rPr>
              <a:t>  අපිරිසිදු කිසිවෙකුටත් ඇතුල් විය නොහැකිය</a:t>
            </a:r>
            <a:r>
              <a:rPr lang="en-US" sz="1800" b="1" dirty="0">
                <a:effectLst/>
                <a:latin typeface="Arial" charset="0"/>
                <a:cs typeface="Arial" charset="0"/>
              </a:rPr>
              <a:t>.</a:t>
            </a:r>
            <a:r>
              <a:rPr lang="si-LK" sz="1800" b="1" dirty="0">
                <a:effectLst/>
                <a:latin typeface="Arial" charset="0"/>
                <a:cs typeface="Arial" charset="0"/>
              </a:rPr>
              <a:t>"</a:t>
            </a:r>
          </a:p>
        </p:txBody>
      </p:sp>
      <p:sp>
        <p:nvSpPr>
          <p:cNvPr id="146448" name="Text Box 16"/>
          <p:cNvSpPr txBox="1">
            <a:spLocks noChangeArrowheads="1"/>
          </p:cNvSpPr>
          <p:nvPr/>
        </p:nvSpPr>
        <p:spPr bwMode="auto">
          <a:xfrm>
            <a:off x="34507" y="6271078"/>
            <a:ext cx="4300162" cy="579437"/>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en-US" sz="2000" b="1" dirty="0">
                <a:effectLst>
                  <a:outerShdw blurRad="38100" dist="38100" dir="2700000" algn="tl">
                    <a:srgbClr val="000000"/>
                  </a:outerShdw>
                </a:effectLst>
                <a:latin typeface="Arial"/>
                <a:cs typeface="Arial"/>
              </a:rPr>
              <a:t>7</a:t>
            </a:r>
            <a:r>
              <a:rPr lang="si-LK" sz="2000" b="1" dirty="0">
                <a:effectLst>
                  <a:outerShdw blurRad="38100" dist="38100" dir="2700000" algn="tl">
                    <a:srgbClr val="000000"/>
                  </a:outerShdw>
                </a:effectLst>
                <a:latin typeface="Arial"/>
                <a:cs typeface="Arial"/>
              </a:rPr>
              <a:t> වන ශුද්ධස්ථානය</a:t>
            </a:r>
          </a:p>
        </p:txBody>
      </p:sp>
      <p:sp>
        <p:nvSpPr>
          <p:cNvPr id="9" name="Rectangle 6"/>
          <p:cNvSpPr>
            <a:spLocks noChangeArrowheads="1"/>
          </p:cNvSpPr>
          <p:nvPr/>
        </p:nvSpPr>
        <p:spPr bwMode="auto">
          <a:xfrm rot="21045103">
            <a:off x="7173913" y="2366963"/>
            <a:ext cx="990600" cy="1612900"/>
          </a:xfrm>
          <a:prstGeom prst="rect">
            <a:avLst/>
          </a:prstGeom>
          <a:noFill/>
          <a:ln w="57150">
            <a:solidFill>
              <a:schemeClr val="bg1"/>
            </a:solid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ea typeface="ＭＳ Ｐゴシック" charset="-128"/>
              <a:cs typeface="ＭＳ Ｐゴシック" charset="-128"/>
            </a:endParaRPr>
          </a:p>
        </p:txBody>
      </p:sp>
      <p:sp>
        <p:nvSpPr>
          <p:cNvPr id="10" name="Rectangle 45">
            <a:extLst>
              <a:ext uri="{FF2B5EF4-FFF2-40B4-BE49-F238E27FC236}">
                <a16:creationId xmlns="" xmlns:a16="http://schemas.microsoft.com/office/drawing/2014/main" id="{F3978DB4-CBB2-4466-B1F5-5F2A1E4C31D2}"/>
              </a:ext>
            </a:extLst>
          </p:cNvPr>
          <p:cNvSpPr>
            <a:spLocks noRot="1" noChangeArrowheads="1"/>
          </p:cNvSpPr>
          <p:nvPr/>
        </p:nvSpPr>
        <p:spPr bwMode="auto">
          <a:xfrm>
            <a:off x="10268" y="-44328"/>
            <a:ext cx="9133732"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endParaRPr lang="en-US" sz="3200" dirty="0">
              <a:latin typeface="Arial"/>
              <a:cs typeface="Arial"/>
            </a:endParaRPr>
          </a:p>
          <a:p>
            <a:pPr algn="ctr" eaLnBrk="1" fontAlgn="base" hangingPunct="1">
              <a:spcBef>
                <a:spcPct val="0"/>
              </a:spcBef>
              <a:defRPr/>
            </a:pPr>
            <a:r>
              <a:rPr lang="si-LK" sz="2800" b="1" dirty="0">
                <a:latin typeface="Arial"/>
                <a:cs typeface="Arial"/>
              </a:rPr>
              <a:t>යුදෙව්  ශුද්ධවන්තකම් මට්ටම් දහය</a:t>
            </a:r>
            <a:r>
              <a:rPr lang="si-LK" sz="3200" b="1" dirty="0">
                <a:latin typeface="Arial"/>
                <a:cs typeface="Arial"/>
              </a:rPr>
              <a:t/>
            </a:r>
            <a:br>
              <a:rPr lang="si-LK" sz="3200" b="1" dirty="0">
                <a:latin typeface="Arial"/>
                <a:cs typeface="Arial"/>
              </a:rPr>
            </a:br>
            <a:endParaRPr lang="en-US" sz="3200" b="1" dirty="0">
              <a:solidFill>
                <a:schemeClr val="tx2"/>
              </a:solidFill>
              <a:effectLst>
                <a:outerShdw blurRad="38100" dist="38100" dir="2700000" algn="tl">
                  <a:srgbClr val="000000"/>
                </a:outerShdw>
              </a:effectLst>
              <a:latin typeface="Arial"/>
              <a:cs typeface="Arial"/>
            </a:endParaRPr>
          </a:p>
        </p:txBody>
      </p:sp>
      <p:sp>
        <p:nvSpPr>
          <p:cNvPr id="2" name="Rectangle 1">
            <a:extLst>
              <a:ext uri="{FF2B5EF4-FFF2-40B4-BE49-F238E27FC236}">
                <a16:creationId xmlns="" xmlns:a16="http://schemas.microsoft.com/office/drawing/2014/main" id="{148ED4F6-8FA8-43AC-843A-AE48DF04AA59}"/>
              </a:ext>
            </a:extLst>
          </p:cNvPr>
          <p:cNvSpPr/>
          <p:nvPr/>
        </p:nvSpPr>
        <p:spPr>
          <a:xfrm>
            <a:off x="0" y="1052736"/>
            <a:ext cx="4355976" cy="1728191"/>
          </a:xfrm>
          <a:prstGeom prst="rect">
            <a:avLst/>
          </a:prstGeom>
          <a:gradFill rotWithShape="0">
            <a:gsLst>
              <a:gs pos="0">
                <a:srgbClr val="0000FF"/>
              </a:gs>
              <a:gs pos="100000">
                <a:srgbClr val="0000FF">
                  <a:gamma/>
                  <a:shade val="46275"/>
                  <a:invGamma/>
                </a:srgbClr>
              </a:gs>
            </a:gsLst>
            <a:path path="shape">
              <a:fillToRect l="50000" t="50000" r="50000" b="50000"/>
            </a:path>
          </a:gradFill>
          <a:ln w="9525" cap="flat">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algn="ctr" eaLnBrk="1" fontAlgn="base" hangingPunct="1">
              <a:spcBef>
                <a:spcPct val="0"/>
              </a:spcBef>
            </a:pPr>
            <a:r>
              <a:rPr lang="si-LK" sz="2400" b="1" dirty="0">
                <a:solidFill>
                  <a:schemeClr val="tx2"/>
                </a:solidFill>
                <a:effectLst>
                  <a:outerShdw blurRad="38100" dist="38100" dir="2700000" algn="tl">
                    <a:srgbClr val="000000"/>
                  </a:outerShdw>
                </a:effectLst>
                <a:latin typeface="Arial"/>
                <a:cs typeface="Arial"/>
              </a:rPr>
              <a:t>දේව මාලිගාව කන්ද</a:t>
            </a:r>
            <a:r>
              <a:rPr lang="en-US" sz="2400" b="1" dirty="0">
                <a:solidFill>
                  <a:schemeClr val="tx2"/>
                </a:solidFill>
                <a:effectLst>
                  <a:outerShdw blurRad="38100" dist="38100" dir="2700000" algn="tl">
                    <a:srgbClr val="000000"/>
                  </a:outerShdw>
                </a:effectLst>
                <a:latin typeface="Arial"/>
                <a:cs typeface="Arial"/>
              </a:rPr>
              <a:t> </a:t>
            </a:r>
            <a:r>
              <a:rPr lang="si-LK" sz="2400" b="1" dirty="0">
                <a:solidFill>
                  <a:schemeClr val="tx2"/>
                </a:solidFill>
                <a:effectLst>
                  <a:outerShdw blurRad="38100" dist="38100" dir="2700000" algn="tl">
                    <a:srgbClr val="000000"/>
                  </a:outerShdw>
                </a:effectLst>
                <a:latin typeface="Arial"/>
                <a:cs typeface="Arial"/>
              </a:rPr>
              <a:t>එරෙහිව වෙනත් අංශ</a:t>
            </a:r>
            <a:endParaRPr lang="en-US" sz="2400" b="1" dirty="0">
              <a:solidFill>
                <a:schemeClr val="tx2"/>
              </a:solidFill>
              <a:effectLst>
                <a:outerShdw blurRad="38100" dist="38100" dir="2700000" algn="tl">
                  <a:srgbClr val="000000"/>
                </a:outerShdw>
              </a:effectLst>
              <a:latin typeface="Arial"/>
              <a:cs typeface="Arial"/>
            </a:endParaRPr>
          </a:p>
        </p:txBody>
      </p:sp>
      <p:sp>
        <p:nvSpPr>
          <p:cNvPr id="12" name="Rectangle 45">
            <a:extLst>
              <a:ext uri="{FF2B5EF4-FFF2-40B4-BE49-F238E27FC236}">
                <a16:creationId xmlns="" xmlns:a16="http://schemas.microsoft.com/office/drawing/2014/main" id="{694E3656-D9D6-479F-A8A4-9B10B92B58F1}"/>
              </a:ext>
            </a:extLst>
          </p:cNvPr>
          <p:cNvSpPr>
            <a:spLocks noRot="1" noChangeArrowheads="1"/>
          </p:cNvSpPr>
          <p:nvPr/>
        </p:nvSpPr>
        <p:spPr bwMode="auto">
          <a:xfrm>
            <a:off x="75439" y="-44328"/>
            <a:ext cx="9218663"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400" b="1" dirty="0">
                <a:latin typeface="Arial"/>
                <a:cs typeface="Arial"/>
              </a:rPr>
              <a:t>දේශයේ පවතින  යුදෙව්  ශුද්ධවන්තකම් දහය</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41"/>
                                        </p:tgtEl>
                                        <p:attrNameLst>
                                          <p:attrName>style.visibility</p:attrName>
                                        </p:attrNameLst>
                                      </p:cBhvr>
                                      <p:to>
                                        <p:strVal val="visible"/>
                                      </p:to>
                                    </p:set>
                                    <p:animEffect transition="in" filter="fade">
                                      <p:cBhvr>
                                        <p:cTn id="7" dur="5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3"/>
          <p:cNvSpPr>
            <a:spLocks noGrp="1" noChangeArrowheads="1"/>
          </p:cNvSpPr>
          <p:nvPr>
            <p:ph type="title"/>
          </p:nvPr>
        </p:nvSpPr>
        <p:spPr>
          <a:xfrm>
            <a:off x="457200" y="1600200"/>
            <a:ext cx="3352800" cy="1143000"/>
          </a:xfrm>
        </p:spPr>
        <p:txBody>
          <a:bodyPr/>
          <a:lstStyle/>
          <a:p>
            <a:pPr eaLnBrk="1" hangingPunct="1"/>
            <a:r>
              <a:rPr lang="en-US">
                <a:latin typeface="Arial" charset="0"/>
                <a:ea typeface="ＭＳ Ｐゴシック" charset="0"/>
                <a:cs typeface="ＭＳ Ｐゴシック" charset="0"/>
              </a:rPr>
              <a:t>The Rampart</a:t>
            </a:r>
          </a:p>
        </p:txBody>
      </p:sp>
      <p:pic>
        <p:nvPicPr>
          <p:cNvPr id="242690" name="Picture 12" descr="Temple Chambers Above Grou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3840" y="381000"/>
            <a:ext cx="44989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Rectangle 4"/>
          <p:cNvSpPr>
            <a:spLocks noRot="1" noChangeArrowheads="1"/>
          </p:cNvSpPr>
          <p:nvPr/>
        </p:nvSpPr>
        <p:spPr bwMode="auto">
          <a:xfrm>
            <a:off x="152400" y="1081088"/>
            <a:ext cx="4191000" cy="1483816"/>
          </a:xfrm>
          <a:prstGeom prst="rect">
            <a:avLst/>
          </a:prstGeom>
          <a:gradFill rotWithShape="0">
            <a:gsLst>
              <a:gs pos="0">
                <a:srgbClr val="0000FF"/>
              </a:gs>
              <a:gs pos="100000">
                <a:srgbClr val="0000FF">
                  <a:gamma/>
                  <a:shade val="46275"/>
                  <a:invGamma/>
                </a:srgbClr>
              </a:gs>
            </a:gsLst>
            <a:path path="shape">
              <a:fillToRect l="50000" t="50000" r="50000" b="50000"/>
            </a:path>
          </a:gradFill>
          <a:ln w="9525" cap="flat">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algn="ctr" eaLnBrk="1" fontAlgn="base" hangingPunct="1">
              <a:spcBef>
                <a:spcPct val="0"/>
              </a:spcBef>
            </a:pPr>
            <a:r>
              <a:rPr lang="si-LK" sz="2400" b="1" dirty="0">
                <a:solidFill>
                  <a:srgbClr val="FFFFFF"/>
                </a:solidFill>
                <a:effectLst>
                  <a:outerShdw blurRad="38100" dist="38100" dir="2700000" algn="tl">
                    <a:srgbClr val="000000"/>
                  </a:outerShdw>
                </a:effectLst>
                <a:latin typeface="Arial"/>
                <a:cs typeface="Arial"/>
              </a:rPr>
              <a:t>රැම්පර්ට්</a:t>
            </a:r>
            <a:r>
              <a:rPr lang="en-US" sz="2400" b="1" dirty="0">
                <a:solidFill>
                  <a:srgbClr val="FFFFFF"/>
                </a:solidFill>
                <a:effectLst>
                  <a:outerShdw blurRad="38100" dist="38100" dir="2700000" algn="tl">
                    <a:srgbClr val="000000"/>
                  </a:outerShdw>
                </a:effectLst>
                <a:latin typeface="Arial"/>
                <a:cs typeface="Arial"/>
              </a:rPr>
              <a:t> </a:t>
            </a:r>
            <a:r>
              <a:rPr lang="si-LK" sz="2400" b="1" dirty="0">
                <a:solidFill>
                  <a:srgbClr val="FFFFFF"/>
                </a:solidFill>
                <a:effectLst>
                  <a:outerShdw blurRad="38100" dist="38100" dir="2700000" algn="tl">
                    <a:srgbClr val="000000"/>
                  </a:outerShdw>
                </a:effectLst>
                <a:latin typeface="Arial"/>
                <a:cs typeface="Arial"/>
              </a:rPr>
              <a:t>එදිරිව</a:t>
            </a:r>
            <a:r>
              <a:rPr lang="en-US" sz="2400" b="1" dirty="0">
                <a:solidFill>
                  <a:srgbClr val="FFFFFF"/>
                </a:solidFill>
                <a:effectLst>
                  <a:outerShdw blurRad="38100" dist="38100" dir="2700000" algn="tl">
                    <a:srgbClr val="000000"/>
                  </a:outerShdw>
                </a:effectLst>
                <a:latin typeface="Arial"/>
                <a:cs typeface="Arial"/>
              </a:rPr>
              <a:t> </a:t>
            </a:r>
          </a:p>
          <a:p>
            <a:pPr algn="ctr" eaLnBrk="1" fontAlgn="base" hangingPunct="1">
              <a:spcBef>
                <a:spcPct val="0"/>
              </a:spcBef>
            </a:pPr>
            <a:endParaRPr lang="en-US" sz="2400" b="1" dirty="0">
              <a:solidFill>
                <a:srgbClr val="FFFFFF"/>
              </a:solidFill>
              <a:effectLst>
                <a:outerShdw blurRad="38100" dist="38100" dir="2700000" algn="tl">
                  <a:srgbClr val="000000"/>
                </a:outerShdw>
              </a:effectLst>
              <a:latin typeface="Arial"/>
              <a:cs typeface="Arial"/>
            </a:endParaRPr>
          </a:p>
          <a:p>
            <a:pPr algn="ctr" eaLnBrk="1" fontAlgn="base" hangingPunct="1">
              <a:spcBef>
                <a:spcPct val="0"/>
              </a:spcBef>
            </a:pPr>
            <a:r>
              <a:rPr lang="si-LK" sz="2400" b="1" dirty="0">
                <a:solidFill>
                  <a:srgbClr val="FFFFFF"/>
                </a:solidFill>
                <a:effectLst>
                  <a:outerShdw blurRad="38100" dist="38100" dir="2700000" algn="tl">
                    <a:srgbClr val="000000"/>
                  </a:outerShdw>
                </a:effectLst>
                <a:latin typeface="Arial"/>
                <a:cs typeface="Arial"/>
              </a:rPr>
              <a:t>මාලිගාවේ ඉතිරි කොටස</a:t>
            </a:r>
            <a:endParaRPr lang="en-US" sz="2400" b="1" dirty="0">
              <a:solidFill>
                <a:srgbClr val="FFFFFF"/>
              </a:solidFill>
              <a:effectLst>
                <a:outerShdw blurRad="38100" dist="38100" dir="2700000" algn="tl">
                  <a:srgbClr val="000000"/>
                </a:outerShdw>
              </a:effectLst>
              <a:latin typeface="Arial"/>
              <a:cs typeface="Arial"/>
            </a:endParaRPr>
          </a:p>
        </p:txBody>
      </p:sp>
      <p:sp>
        <p:nvSpPr>
          <p:cNvPr id="149509" name="Text Box 5"/>
          <p:cNvSpPr txBox="1">
            <a:spLocks noChangeArrowheads="1"/>
          </p:cNvSpPr>
          <p:nvPr/>
        </p:nvSpPr>
        <p:spPr bwMode="auto">
          <a:xfrm>
            <a:off x="652748" y="3716816"/>
            <a:ext cx="3264867" cy="1338828"/>
          </a:xfrm>
          <a:prstGeom prst="rect">
            <a:avLst/>
          </a:prstGeom>
          <a:solidFill>
            <a:schemeClr val="tx1"/>
          </a:solidFill>
          <a:ln w="38100">
            <a:solidFill>
              <a:schemeClr val="tx1"/>
            </a:solidFill>
            <a:miter lim="800000"/>
            <a:headEnd/>
            <a:tailEnd/>
          </a:ln>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si-LK" sz="1800" b="1" dirty="0">
                <a:solidFill>
                  <a:schemeClr val="bg1"/>
                </a:solidFill>
                <a:effectLst/>
                <a:latin typeface="Arials" charset="0"/>
                <a:cs typeface="Arials" charset="0"/>
              </a:rPr>
              <a:t>"විජාතිකයන්ට</a:t>
            </a:r>
            <a:r>
              <a:rPr lang="en-US" sz="1800" b="1" dirty="0">
                <a:solidFill>
                  <a:schemeClr val="bg1"/>
                </a:solidFill>
                <a:effectLst/>
                <a:latin typeface="Arials" charset="0"/>
                <a:cs typeface="Arials" charset="0"/>
              </a:rPr>
              <a:t> </a:t>
            </a:r>
            <a:r>
              <a:rPr lang="si-LK" sz="1800" b="1" dirty="0">
                <a:solidFill>
                  <a:schemeClr val="bg1"/>
                </a:solidFill>
                <a:effectLst/>
                <a:latin typeface="Arials" charset="0"/>
                <a:cs typeface="Arials" charset="0"/>
              </a:rPr>
              <a:t> සහ සිරුරෙන් අපිරිසිදු නොවූ අයට  ඇතුල් විය හැකිය"</a:t>
            </a:r>
            <a:endParaRPr lang="en-US" sz="1800" b="1" dirty="0">
              <a:solidFill>
                <a:schemeClr val="bg1"/>
              </a:solidFill>
              <a:effectLst/>
              <a:latin typeface="Arials" charset="0"/>
              <a:cs typeface="Arials" charset="0"/>
            </a:endParaRPr>
          </a:p>
        </p:txBody>
      </p:sp>
      <p:sp>
        <p:nvSpPr>
          <p:cNvPr id="242694" name="Text Box 9"/>
          <p:cNvSpPr txBox="1">
            <a:spLocks noChangeArrowheads="1"/>
          </p:cNvSpPr>
          <p:nvPr/>
        </p:nvSpPr>
        <p:spPr bwMode="auto">
          <a:xfrm>
            <a:off x="0" y="6385853"/>
            <a:ext cx="4645025" cy="400110"/>
          </a:xfrm>
          <a:prstGeom prst="rect">
            <a:avLst/>
          </a:prstGeom>
          <a:gradFill rotWithShape="0">
            <a:gsLst>
              <a:gs pos="0">
                <a:srgbClr val="0000FF"/>
              </a:gs>
              <a:gs pos="100000">
                <a:srgbClr val="000076"/>
              </a:gs>
            </a:gsLst>
            <a:path path="shape">
              <a:fillToRect l="50000" t="50000" r="50000" b="50000"/>
            </a:path>
          </a:gradFill>
          <a:ln w="38100">
            <a:solidFill>
              <a:schemeClr val="tx1"/>
            </a:solidFill>
            <a:miter lim="800000"/>
            <a:headEnd/>
            <a:tailEnd/>
          </a:ln>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b="1" dirty="0">
                <a:solidFill>
                  <a:schemeClr val="bg1"/>
                </a:solidFill>
                <a:effectLst/>
                <a:latin typeface="Arials" charset="0"/>
                <a:cs typeface="Arials" charset="0"/>
              </a:rPr>
              <a:t>6</a:t>
            </a:r>
            <a:r>
              <a:rPr lang="si-LK" sz="2000" b="1" dirty="0">
                <a:solidFill>
                  <a:schemeClr val="bg1"/>
                </a:solidFill>
                <a:effectLst/>
                <a:latin typeface="Arials" charset="0"/>
                <a:cs typeface="Arials" charset="0"/>
              </a:rPr>
              <a:t> වන ශුද්ධස්ථානය</a:t>
            </a:r>
          </a:p>
        </p:txBody>
      </p:sp>
      <p:sp>
        <p:nvSpPr>
          <p:cNvPr id="9" name="Rectangle 45">
            <a:extLst>
              <a:ext uri="{FF2B5EF4-FFF2-40B4-BE49-F238E27FC236}">
                <a16:creationId xmlns="" xmlns:a16="http://schemas.microsoft.com/office/drawing/2014/main" id="{ACA62E8C-0EAC-46BA-87A6-C0A6534C45A4}"/>
              </a:ext>
            </a:extLst>
          </p:cNvPr>
          <p:cNvSpPr>
            <a:spLocks noRot="1" noChangeArrowheads="1"/>
          </p:cNvSpPr>
          <p:nvPr/>
        </p:nvSpPr>
        <p:spPr bwMode="auto">
          <a:xfrm>
            <a:off x="-74663" y="0"/>
            <a:ext cx="9218663"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endParaRPr lang="en-US" sz="3200" dirty="0">
              <a:latin typeface="Arial"/>
              <a:cs typeface="Arial"/>
            </a:endParaRPr>
          </a:p>
          <a:p>
            <a:pPr algn="ctr" eaLnBrk="1" fontAlgn="base" hangingPunct="1">
              <a:spcBef>
                <a:spcPct val="0"/>
              </a:spcBef>
              <a:defRPr/>
            </a:pPr>
            <a:r>
              <a:rPr lang="si-LK" sz="2400" b="1" dirty="0">
                <a:solidFill>
                  <a:schemeClr val="bg1"/>
                </a:solidFill>
                <a:latin typeface="Arial"/>
                <a:cs typeface="Arial"/>
              </a:rPr>
              <a:t>දේශයේ</a:t>
            </a:r>
            <a:r>
              <a:rPr lang="en-US" sz="2400" b="1" dirty="0">
                <a:solidFill>
                  <a:schemeClr val="bg1"/>
                </a:solidFill>
                <a:latin typeface="Arial"/>
                <a:cs typeface="Arial"/>
              </a:rPr>
              <a:t> </a:t>
            </a:r>
            <a:r>
              <a:rPr lang="si-LK" sz="2400" b="1" dirty="0">
                <a:solidFill>
                  <a:schemeClr val="bg1"/>
                </a:solidFill>
                <a:latin typeface="Arial"/>
                <a:cs typeface="Arial"/>
              </a:rPr>
              <a:t>පවතින  යුදෙව්  ශුද්ධවන්තකම් දහය</a:t>
            </a:r>
            <a:r>
              <a:rPr lang="si-LK" sz="3200" b="1" dirty="0">
                <a:solidFill>
                  <a:schemeClr val="bg1"/>
                </a:solidFill>
                <a:latin typeface="Arial"/>
                <a:cs typeface="Arial"/>
              </a:rPr>
              <a:t/>
            </a:r>
            <a:br>
              <a:rPr lang="si-LK" sz="3200" b="1" dirty="0">
                <a:solidFill>
                  <a:schemeClr val="bg1"/>
                </a:solidFill>
                <a:latin typeface="Arial"/>
                <a:cs typeface="Arial"/>
              </a:rPr>
            </a:br>
            <a:endParaRPr lang="en-US" sz="3200" b="1" dirty="0">
              <a:solidFill>
                <a:schemeClr val="bg1"/>
              </a:solidFill>
              <a:effectLst>
                <a:outerShdw blurRad="38100" dist="38100" dir="2700000" algn="tl">
                  <a:srgbClr val="000000"/>
                </a:outerShdw>
              </a:effectLst>
              <a:latin typeface="Arial"/>
              <a:cs typeface="Arial"/>
            </a:endParaRPr>
          </a:p>
        </p:txBody>
      </p:sp>
      <p:sp>
        <p:nvSpPr>
          <p:cNvPr id="8" name="Rectangle 7">
            <a:extLst>
              <a:ext uri="{FF2B5EF4-FFF2-40B4-BE49-F238E27FC236}">
                <a16:creationId xmlns="" xmlns:a16="http://schemas.microsoft.com/office/drawing/2014/main" id="{DB3957CE-5F17-460A-BE4F-29471214713D}"/>
              </a:ext>
            </a:extLst>
          </p:cNvPr>
          <p:cNvSpPr/>
          <p:nvPr/>
        </p:nvSpPr>
        <p:spPr>
          <a:xfrm>
            <a:off x="5082972" y="1019889"/>
            <a:ext cx="1079142" cy="246221"/>
          </a:xfrm>
          <a:prstGeom prst="rect">
            <a:avLst/>
          </a:prstGeom>
          <a:solidFill>
            <a:srgbClr val="D1A375">
              <a:alpha val="89804"/>
            </a:srgbClr>
          </a:solidFill>
        </p:spPr>
        <p:txBody>
          <a:bodyPr wrap="none">
            <a:spAutoFit/>
          </a:bodyPr>
          <a:lstStyle/>
          <a:p>
            <a:r>
              <a:rPr lang="si-LK" sz="1000" b="1" dirty="0"/>
              <a:t>ඇන්ටෝනියා</a:t>
            </a:r>
            <a:endParaRPr lang="en-US" sz="1000" b="1" dirty="0"/>
          </a:p>
        </p:txBody>
      </p:sp>
      <p:sp>
        <p:nvSpPr>
          <p:cNvPr id="10" name="Rectangle 9">
            <a:extLst>
              <a:ext uri="{FF2B5EF4-FFF2-40B4-BE49-F238E27FC236}">
                <a16:creationId xmlns="" xmlns:a16="http://schemas.microsoft.com/office/drawing/2014/main" id="{4030C3C9-0895-426B-84B8-6EE4CD7F39C9}"/>
              </a:ext>
            </a:extLst>
          </p:cNvPr>
          <p:cNvSpPr/>
          <p:nvPr/>
        </p:nvSpPr>
        <p:spPr>
          <a:xfrm>
            <a:off x="6461046" y="987832"/>
            <a:ext cx="2392837" cy="230832"/>
          </a:xfrm>
          <a:prstGeom prst="rect">
            <a:avLst/>
          </a:prstGeom>
          <a:solidFill>
            <a:srgbClr val="99CCFF"/>
          </a:solidFill>
        </p:spPr>
        <p:txBody>
          <a:bodyPr wrap="square">
            <a:spAutoFit/>
          </a:bodyPr>
          <a:lstStyle/>
          <a:p>
            <a:r>
              <a:rPr lang="si-LK" sz="900" b="1" dirty="0"/>
              <a:t>ඊස්රායලය</a:t>
            </a:r>
            <a:r>
              <a:rPr lang="en-US" sz="900" b="1" dirty="0"/>
              <a:t> </a:t>
            </a:r>
            <a:r>
              <a:rPr lang="si-LK" sz="900" b="1" dirty="0"/>
              <a:t>ස්නානය කරන තටාකය</a:t>
            </a:r>
            <a:r>
              <a:rPr lang="en-US" sz="900" b="1" dirty="0"/>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charset="0"/>
                <a:ea typeface="ＭＳ Ｐゴシック" charset="0"/>
                <a:cs typeface="ＭＳ Ｐゴシック" charset="0"/>
              </a:rPr>
              <a:t>Court of Women</a:t>
            </a:r>
          </a:p>
        </p:txBody>
      </p:sp>
      <p:pic>
        <p:nvPicPr>
          <p:cNvPr id="244738" name="Picture 7" descr="Model of the Temple 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447800"/>
            <a:ext cx="81534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4"/>
          <p:cNvSpPr>
            <a:spLocks noRot="1" noChangeArrowheads="1"/>
          </p:cNvSpPr>
          <p:nvPr/>
        </p:nvSpPr>
        <p:spPr bwMode="auto">
          <a:xfrm>
            <a:off x="43091" y="1164432"/>
            <a:ext cx="3541807" cy="776288"/>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si-LK" sz="2400" b="1" dirty="0">
                <a:solidFill>
                  <a:schemeClr val="bg1"/>
                </a:solidFill>
                <a:effectLst/>
                <a:latin typeface="Arial" charset="0"/>
                <a:cs typeface="Geneva" charset="0"/>
              </a:rPr>
              <a:t>කාන්තා අධිකරණය</a:t>
            </a:r>
            <a:endParaRPr lang="en-US" sz="2400" b="1" dirty="0">
              <a:solidFill>
                <a:schemeClr val="bg1"/>
              </a:solidFill>
              <a:effectLst/>
              <a:latin typeface="Arial" charset="0"/>
              <a:cs typeface="Geneva" charset="0"/>
            </a:endParaRPr>
          </a:p>
        </p:txBody>
      </p:sp>
      <p:sp>
        <p:nvSpPr>
          <p:cNvPr id="150533" name="Text Box 5"/>
          <p:cNvSpPr txBox="1">
            <a:spLocks noChangeArrowheads="1"/>
          </p:cNvSpPr>
          <p:nvPr/>
        </p:nvSpPr>
        <p:spPr bwMode="auto">
          <a:xfrm>
            <a:off x="0" y="2597944"/>
            <a:ext cx="3276600" cy="2862322"/>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si-LK" sz="2000" b="1" dirty="0">
                <a:solidFill>
                  <a:schemeClr val="bg1"/>
                </a:solidFill>
                <a:effectLst/>
                <a:latin typeface="Arial" charset="0"/>
                <a:cs typeface="Arial" charset="0"/>
              </a:rPr>
              <a:t>කාන්තාවන් සඳහා මෙම සමීපතම ස්ථානය</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සහ  එම දිනයේම ගිල්වන ලද බව්තිස්මය</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 ලැබු</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පිරිමින් ඉවත් කළහ</a:t>
            </a:r>
            <a:r>
              <a:rPr lang="en-US" sz="2000" b="1" dirty="0">
                <a:solidFill>
                  <a:schemeClr val="bg1"/>
                </a:solidFill>
                <a:effectLst/>
                <a:latin typeface="Arial" charset="0"/>
                <a:cs typeface="Arial" charset="0"/>
              </a:rPr>
              <a:t>.</a:t>
            </a:r>
          </a:p>
        </p:txBody>
      </p:sp>
      <p:sp>
        <p:nvSpPr>
          <p:cNvPr id="150534" name="Text Box 6"/>
          <p:cNvSpPr txBox="1">
            <a:spLocks noChangeArrowheads="1"/>
          </p:cNvSpPr>
          <p:nvPr/>
        </p:nvSpPr>
        <p:spPr bwMode="auto">
          <a:xfrm>
            <a:off x="0" y="6405563"/>
            <a:ext cx="3276600" cy="40011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2000" b="1" dirty="0">
                <a:solidFill>
                  <a:schemeClr val="bg1"/>
                </a:solidFill>
                <a:effectLst>
                  <a:outerShdw blurRad="38100" dist="38100" dir="2700000" algn="tl">
                    <a:srgbClr val="000000"/>
                  </a:outerShdw>
                </a:effectLst>
                <a:latin typeface="Arial"/>
                <a:cs typeface="Arial"/>
              </a:rPr>
              <a:t>5</a:t>
            </a:r>
            <a:r>
              <a:rPr lang="si-LK" sz="2000" b="1" dirty="0">
                <a:solidFill>
                  <a:schemeClr val="bg1"/>
                </a:solidFill>
                <a:effectLst>
                  <a:outerShdw blurRad="38100" dist="38100" dir="2700000" algn="tl">
                    <a:srgbClr val="000000"/>
                  </a:outerShdw>
                </a:effectLst>
                <a:latin typeface="Arial"/>
                <a:cs typeface="Arial"/>
              </a:rPr>
              <a:t> වන ශුද්ධස්ථානය</a:t>
            </a:r>
          </a:p>
        </p:txBody>
      </p:sp>
      <p:sp>
        <p:nvSpPr>
          <p:cNvPr id="150538" name="Text Box 10"/>
          <p:cNvSpPr txBox="1">
            <a:spLocks noChangeArrowheads="1"/>
          </p:cNvSpPr>
          <p:nvPr/>
        </p:nvSpPr>
        <p:spPr bwMode="auto">
          <a:xfrm>
            <a:off x="3635374" y="4648200"/>
            <a:ext cx="2613025"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si-LK" sz="2400" b="1" dirty="0">
                <a:effectLst/>
                <a:latin typeface="Arial"/>
                <a:cs typeface="Arial"/>
              </a:rPr>
              <a:t>ඉශ්රායෙල්වරු</a:t>
            </a:r>
            <a:endParaRPr lang="en-US" sz="2400" b="1" dirty="0">
              <a:effectLst/>
              <a:latin typeface="Arial"/>
              <a:cs typeface="Arial"/>
            </a:endParaRPr>
          </a:p>
        </p:txBody>
      </p:sp>
      <p:sp>
        <p:nvSpPr>
          <p:cNvPr id="150539" name="Text Box 11"/>
          <p:cNvSpPr txBox="1">
            <a:spLocks noChangeArrowheads="1"/>
          </p:cNvSpPr>
          <p:nvPr/>
        </p:nvSpPr>
        <p:spPr bwMode="auto">
          <a:xfrm rot="4190545">
            <a:off x="5698807" y="3745487"/>
            <a:ext cx="2668588"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si-LK" sz="2400" b="1" dirty="0">
                <a:effectLst/>
                <a:latin typeface="Arial"/>
                <a:cs typeface="Arial"/>
              </a:rPr>
              <a:t>ඉශ්රායෙල්වරු</a:t>
            </a:r>
          </a:p>
        </p:txBody>
      </p:sp>
      <p:sp>
        <p:nvSpPr>
          <p:cNvPr id="150540" name="Text Box 12"/>
          <p:cNvSpPr txBox="1">
            <a:spLocks noChangeArrowheads="1"/>
          </p:cNvSpPr>
          <p:nvPr/>
        </p:nvSpPr>
        <p:spPr bwMode="auto">
          <a:xfrm rot="4130650">
            <a:off x="5493544" y="3703787"/>
            <a:ext cx="4535488"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si-LK" sz="2400" b="1" dirty="0">
                <a:effectLst/>
                <a:latin typeface="Arial"/>
                <a:cs typeface="Arial"/>
              </a:rPr>
              <a:t>කාන්තාවන්</a:t>
            </a:r>
            <a:r>
              <a:rPr lang="en-US" sz="2400" b="1" dirty="0">
                <a:effectLst/>
                <a:latin typeface="Arial"/>
                <a:cs typeface="Arial"/>
              </a:rPr>
              <a:t> ?</a:t>
            </a:r>
            <a:r>
              <a:rPr lang="si-LK" sz="2400" b="1" dirty="0">
                <a:effectLst/>
                <a:latin typeface="Arial"/>
                <a:cs typeface="Arial"/>
              </a:rPr>
              <a:t> / විජාතීන්</a:t>
            </a:r>
            <a:endParaRPr lang="en-US" sz="2400" b="1" dirty="0">
              <a:effectLst/>
              <a:latin typeface="Arial"/>
              <a:cs typeface="Arial"/>
            </a:endParaRPr>
          </a:p>
        </p:txBody>
      </p:sp>
      <p:sp>
        <p:nvSpPr>
          <p:cNvPr id="150541" name="Text Box 13"/>
          <p:cNvSpPr txBox="1">
            <a:spLocks noChangeArrowheads="1"/>
          </p:cNvSpPr>
          <p:nvPr/>
        </p:nvSpPr>
        <p:spPr bwMode="auto">
          <a:xfrm>
            <a:off x="4038600" y="2895600"/>
            <a:ext cx="2111375"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si-LK" sz="2400" b="1" dirty="0">
                <a:effectLst/>
                <a:latin typeface="Arial"/>
                <a:cs typeface="Arial"/>
              </a:rPr>
              <a:t>පූජකයන්</a:t>
            </a:r>
            <a:endParaRPr lang="en-US" sz="2400" b="1" dirty="0">
              <a:effectLst/>
              <a:latin typeface="Arial"/>
              <a:cs typeface="Arial"/>
            </a:endParaRPr>
          </a:p>
        </p:txBody>
      </p:sp>
      <p:sp>
        <p:nvSpPr>
          <p:cNvPr id="150542" name="Line 14"/>
          <p:cNvSpPr>
            <a:spLocks noChangeShapeType="1"/>
          </p:cNvSpPr>
          <p:nvPr/>
        </p:nvSpPr>
        <p:spPr bwMode="auto">
          <a:xfrm>
            <a:off x="6629400" y="1752600"/>
            <a:ext cx="1752600" cy="4800600"/>
          </a:xfrm>
          <a:prstGeom prst="line">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latin typeface="Garamond" pitchFamily="-111" charset="0"/>
              <a:ea typeface="+mn-ea"/>
              <a:cs typeface="+mn-cs"/>
            </a:endParaRPr>
          </a:p>
        </p:txBody>
      </p:sp>
      <p:sp>
        <p:nvSpPr>
          <p:cNvPr id="13" name="Rectangle 45">
            <a:extLst>
              <a:ext uri="{FF2B5EF4-FFF2-40B4-BE49-F238E27FC236}">
                <a16:creationId xmlns="" xmlns:a16="http://schemas.microsoft.com/office/drawing/2014/main" id="{FF09644A-0ECA-466C-9CFB-175C8279CE41}"/>
              </a:ext>
            </a:extLst>
          </p:cNvPr>
          <p:cNvSpPr>
            <a:spLocks noRot="1" noChangeArrowheads="1"/>
          </p:cNvSpPr>
          <p:nvPr/>
        </p:nvSpPr>
        <p:spPr bwMode="auto">
          <a:xfrm>
            <a:off x="0" y="28576"/>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400" b="1" dirty="0">
                <a:solidFill>
                  <a:schemeClr val="bg1"/>
                </a:solidFill>
                <a:latin typeface="Arial"/>
                <a:cs typeface="Arial"/>
              </a:rPr>
              <a:t>දේශයේ පවතින  යුදෙව්  ශුද්ධවන්තකම් දහය</a:t>
            </a:r>
            <a:endParaRPr lang="en-US" sz="2400" b="1" dirty="0">
              <a:solidFill>
                <a:schemeClr val="bg1"/>
              </a:solidFill>
              <a:effectLst>
                <a:outerShdw blurRad="38100" dist="38100" dir="2700000" algn="tl">
                  <a:srgbClr val="000000"/>
                </a:outerShdw>
              </a:effectLst>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40"/>
                                        </p:tgtEl>
                                        <p:attrNameLst>
                                          <p:attrName>style.visibility</p:attrName>
                                        </p:attrNameLst>
                                      </p:cBhvr>
                                      <p:to>
                                        <p:strVal val="visible"/>
                                      </p:to>
                                    </p:set>
                                    <p:animEffect transition="in" filter="fade">
                                      <p:cBhvr>
                                        <p:cTn id="12" dur="500"/>
                                        <p:tgtEl>
                                          <p:spTgt spid="150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42"/>
                                        </p:tgtEl>
                                        <p:attrNameLst>
                                          <p:attrName>style.visibility</p:attrName>
                                        </p:attrNameLst>
                                      </p:cBhvr>
                                      <p:to>
                                        <p:strVal val="visible"/>
                                      </p:to>
                                    </p:set>
                                    <p:animEffect transition="in" filter="fade">
                                      <p:cBhvr>
                                        <p:cTn id="17" dur="500"/>
                                        <p:tgtEl>
                                          <p:spTgt spid="150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9"/>
                                        </p:tgtEl>
                                        <p:attrNameLst>
                                          <p:attrName>style.visibility</p:attrName>
                                        </p:attrNameLst>
                                      </p:cBhvr>
                                      <p:to>
                                        <p:strVal val="visible"/>
                                      </p:to>
                                    </p:set>
                                    <p:animEffect transition="in" filter="fade">
                                      <p:cBhvr>
                                        <p:cTn id="22" dur="500"/>
                                        <p:tgtEl>
                                          <p:spTgt spid="150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8"/>
                                        </p:tgtEl>
                                        <p:attrNameLst>
                                          <p:attrName>style.visibility</p:attrName>
                                        </p:attrNameLst>
                                      </p:cBhvr>
                                      <p:to>
                                        <p:strVal val="visible"/>
                                      </p:to>
                                    </p:set>
                                    <p:animEffect transition="in" filter="fade">
                                      <p:cBhvr>
                                        <p:cTn id="27" dur="500"/>
                                        <p:tgtEl>
                                          <p:spTgt spid="150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41"/>
                                        </p:tgtEl>
                                        <p:attrNameLst>
                                          <p:attrName>style.visibility</p:attrName>
                                        </p:attrNameLst>
                                      </p:cBhvr>
                                      <p:to>
                                        <p:strVal val="visible"/>
                                      </p:to>
                                    </p:set>
                                    <p:animEffect transition="in" filter="fade">
                                      <p:cBhvr>
                                        <p:cTn id="32" dur="500"/>
                                        <p:tgtEl>
                                          <p:spTgt spid="15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P spid="150538" grpId="0" autoUpdateAnimBg="0"/>
      <p:bldP spid="150539" grpId="0" autoUpdateAnimBg="0"/>
      <p:bldP spid="150540" grpId="0" autoUpdateAnimBg="0"/>
      <p:bldP spid="15054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charset="0"/>
                <a:ea typeface="ＭＳ Ｐゴシック" charset="0"/>
                <a:cs typeface="ＭＳ Ｐゴシック" charset="0"/>
              </a:rPr>
              <a:t>Court of Israelites</a:t>
            </a:r>
          </a:p>
        </p:txBody>
      </p:sp>
      <p:pic>
        <p:nvPicPr>
          <p:cNvPr id="246786" name="Picture 3"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0" y="1371600"/>
            <a:ext cx="8382000" cy="5116513"/>
          </a:xfrm>
        </p:spPr>
      </p:pic>
      <p:sp>
        <p:nvSpPr>
          <p:cNvPr id="167940" name="Rectangle 4"/>
          <p:cNvSpPr>
            <a:spLocks noRot="1" noChangeArrowheads="1"/>
          </p:cNvSpPr>
          <p:nvPr/>
        </p:nvSpPr>
        <p:spPr bwMode="auto">
          <a:xfrm>
            <a:off x="64168" y="1219200"/>
            <a:ext cx="4419600" cy="72213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si-LK" sz="2000" b="1" dirty="0">
                <a:solidFill>
                  <a:schemeClr val="bg1"/>
                </a:solidFill>
                <a:effectLst>
                  <a:outerShdw blurRad="38100" dist="38100" dir="2700000" algn="tl">
                    <a:srgbClr val="000000"/>
                  </a:outerShdw>
                </a:effectLst>
                <a:latin typeface="Arial" charset="0"/>
                <a:cs typeface="Geneva" charset="0"/>
              </a:rPr>
              <a:t>ඉශ්රායෙල්වරුන්ගේ උසාවිය</a:t>
            </a:r>
            <a:endParaRPr lang="en-US" sz="2000" b="1" dirty="0">
              <a:solidFill>
                <a:schemeClr val="bg1"/>
              </a:solidFill>
              <a:effectLst>
                <a:outerShdw blurRad="38100" dist="38100" dir="2700000" algn="tl">
                  <a:srgbClr val="000000"/>
                </a:outerShdw>
              </a:effectLst>
              <a:latin typeface="Arial" charset="0"/>
              <a:cs typeface="Geneva" charset="0"/>
            </a:endParaRPr>
          </a:p>
        </p:txBody>
      </p:sp>
      <p:sp>
        <p:nvSpPr>
          <p:cNvPr id="167941" name="Text Box 5"/>
          <p:cNvSpPr txBox="1">
            <a:spLocks noChangeArrowheads="1"/>
          </p:cNvSpPr>
          <p:nvPr/>
        </p:nvSpPr>
        <p:spPr bwMode="auto">
          <a:xfrm>
            <a:off x="0" y="2362200"/>
            <a:ext cx="3275856" cy="3016210"/>
          </a:xfrm>
          <a:prstGeom prst="rect">
            <a:avLst/>
          </a:prstGeom>
          <a:solidFill>
            <a:schemeClr val="tx1"/>
          </a:solidFill>
          <a:ln w="38100">
            <a:solidFill>
              <a:schemeClr val="tx1"/>
            </a:solidFill>
            <a:miter lim="800000"/>
            <a:headEnd/>
            <a:tailEnd/>
          </a:ln>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si-LK" sz="2000" b="1" dirty="0">
                <a:solidFill>
                  <a:schemeClr val="bg1"/>
                </a:solidFill>
                <a:effectLst/>
                <a:latin typeface="Arial" charset="0"/>
                <a:cs typeface="Arial" charset="0"/>
              </a:rPr>
              <a:t>ඇතුළු විය හැක්කේ සම්පූර්ණ </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පව් කමාව ලබා සිටි මිනිසුන්ට  පමණය</a:t>
            </a:r>
            <a:r>
              <a:rPr lang="en-US" sz="2000" b="1" dirty="0">
                <a:solidFill>
                  <a:schemeClr val="bg1"/>
                </a:solidFill>
                <a:effectLst/>
                <a:latin typeface="Arial" charset="0"/>
                <a:cs typeface="Arial" charset="0"/>
              </a:rPr>
              <a:t>.</a:t>
            </a:r>
            <a:endParaRPr lang="si-LK" sz="2000" b="1" dirty="0">
              <a:solidFill>
                <a:schemeClr val="bg1"/>
              </a:solidFill>
              <a:effectLst/>
              <a:latin typeface="Arial" charset="0"/>
              <a:cs typeface="Arial" charset="0"/>
            </a:endParaRPr>
          </a:p>
          <a:p>
            <a:pPr algn="ctr" fontAlgn="base">
              <a:lnSpc>
                <a:spcPct val="150000"/>
              </a:lnSpc>
            </a:pPr>
            <a:r>
              <a:rPr lang="si-LK" sz="2000" b="1" dirty="0">
                <a:solidFill>
                  <a:schemeClr val="bg1"/>
                </a:solidFill>
                <a:effectLst/>
                <a:latin typeface="Arial" charset="0"/>
                <a:cs typeface="Arial" charset="0"/>
              </a:rPr>
              <a:t>  (එසේ නැත්නම් පාප පූජාවක් අවශ්‍ය විය)</a:t>
            </a:r>
            <a:endParaRPr lang="en-US" sz="2000" b="1" dirty="0">
              <a:solidFill>
                <a:schemeClr val="bg1"/>
              </a:solidFill>
              <a:effectLst/>
              <a:latin typeface="Arial" charset="0"/>
              <a:cs typeface="Arial" charset="0"/>
            </a:endParaRPr>
          </a:p>
        </p:txBody>
      </p:sp>
      <p:sp>
        <p:nvSpPr>
          <p:cNvPr id="167942" name="Text Box 6"/>
          <p:cNvSpPr txBox="1">
            <a:spLocks noChangeArrowheads="1"/>
          </p:cNvSpPr>
          <p:nvPr/>
        </p:nvSpPr>
        <p:spPr bwMode="auto">
          <a:xfrm>
            <a:off x="0" y="6447316"/>
            <a:ext cx="3275856" cy="410684"/>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2000" b="1" dirty="0">
                <a:solidFill>
                  <a:schemeClr val="bg1"/>
                </a:solidFill>
                <a:effectLst>
                  <a:outerShdw blurRad="38100" dist="38100" dir="2700000" algn="tl">
                    <a:srgbClr val="000000"/>
                  </a:outerShdw>
                </a:effectLst>
                <a:latin typeface="Arial"/>
                <a:cs typeface="Arial"/>
              </a:rPr>
              <a:t>4</a:t>
            </a:r>
            <a:r>
              <a:rPr lang="si-LK" sz="2000" b="1" dirty="0">
                <a:solidFill>
                  <a:schemeClr val="bg1"/>
                </a:solidFill>
                <a:effectLst>
                  <a:outerShdw blurRad="38100" dist="38100" dir="2700000" algn="tl">
                    <a:srgbClr val="000000"/>
                  </a:outerShdw>
                </a:effectLst>
                <a:latin typeface="Arial"/>
                <a:cs typeface="Arial"/>
              </a:rPr>
              <a:t> වන ශුද්ධස්ථානය</a:t>
            </a:r>
          </a:p>
        </p:txBody>
      </p:sp>
      <p:sp>
        <p:nvSpPr>
          <p:cNvPr id="8" name="Rectangle 45">
            <a:extLst>
              <a:ext uri="{FF2B5EF4-FFF2-40B4-BE49-F238E27FC236}">
                <a16:creationId xmlns="" xmlns:a16="http://schemas.microsoft.com/office/drawing/2014/main" id="{1FA9FEAB-79E2-4621-A813-0AE3E2FEC778}"/>
              </a:ext>
            </a:extLst>
          </p:cNvPr>
          <p:cNvSpPr>
            <a:spLocks noRot="1" noChangeArrowheads="1"/>
          </p:cNvSpPr>
          <p:nvPr/>
        </p:nvSpPr>
        <p:spPr bwMode="auto">
          <a:xfrm>
            <a:off x="0" y="28097"/>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400" b="1" dirty="0">
                <a:solidFill>
                  <a:schemeClr val="bg1"/>
                </a:solidFill>
                <a:latin typeface="Arial"/>
                <a:cs typeface="Arial"/>
              </a:rPr>
              <a:t>දේශයේ පවතින  යුදෙව්  ශුද්ධවන්තකම් දහය</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fade">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a:xfrm>
            <a:off x="3962400" y="304800"/>
            <a:ext cx="3276600" cy="6278563"/>
          </a:xfrm>
        </p:spPr>
        <p:txBody>
          <a:bodyPr/>
          <a:lstStyle/>
          <a:p>
            <a:pPr eaLnBrk="1" hangingPunct="1"/>
            <a:r>
              <a:rPr lang="en-US">
                <a:solidFill>
                  <a:schemeClr val="bg1"/>
                </a:solidFill>
                <a:latin typeface="Arial" charset="0"/>
                <a:ea typeface="ＭＳ Ｐゴシック" charset="0"/>
                <a:cs typeface="ＭＳ Ｐゴシック" charset="0"/>
              </a:rPr>
              <a:t>The Inner Temple Court and the steps leading to the Nicanor Gate</a:t>
            </a:r>
          </a:p>
        </p:txBody>
      </p:sp>
      <p:pic>
        <p:nvPicPr>
          <p:cNvPr id="248834" name="Picture 3"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1692" y="304800"/>
            <a:ext cx="5334000" cy="647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4"/>
          <p:cNvSpPr>
            <a:spLocks noRot="1" noChangeArrowheads="1"/>
          </p:cNvSpPr>
          <p:nvPr/>
        </p:nvSpPr>
        <p:spPr bwMode="auto">
          <a:xfrm>
            <a:off x="0" y="15959"/>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400" b="1" dirty="0">
                <a:solidFill>
                  <a:schemeClr val="bg1"/>
                </a:solidFill>
                <a:effectLst>
                  <a:outerShdw blurRad="38100" dist="38100" dir="2700000" algn="tl">
                    <a:srgbClr val="000000"/>
                  </a:outerShdw>
                </a:effectLst>
                <a:latin typeface="Arial" charset="0"/>
                <a:cs typeface="Geneva" charset="0"/>
              </a:rPr>
              <a:t>දේශයේ පවතින  යුදෙව්  ශුද්ධවන්තකම් දහය</a:t>
            </a:r>
          </a:p>
        </p:txBody>
      </p:sp>
      <p:sp>
        <p:nvSpPr>
          <p:cNvPr id="151557" name="Rectangle 5"/>
          <p:cNvSpPr>
            <a:spLocks noRot="1" noChangeArrowheads="1"/>
          </p:cNvSpPr>
          <p:nvPr/>
        </p:nvSpPr>
        <p:spPr bwMode="auto">
          <a:xfrm>
            <a:off x="87669" y="1287138"/>
            <a:ext cx="3694023" cy="85003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si-LK" sz="2400" b="1" dirty="0">
                <a:solidFill>
                  <a:schemeClr val="bg1"/>
                </a:solidFill>
                <a:effectLst>
                  <a:outerShdw blurRad="38100" dist="38100" dir="2700000" algn="tl">
                    <a:srgbClr val="000000"/>
                  </a:outerShdw>
                </a:effectLst>
                <a:latin typeface="Arial" charset="0"/>
                <a:cs typeface="Geneva" charset="0"/>
              </a:rPr>
              <a:t>පූජක උසාවිය</a:t>
            </a:r>
            <a:endParaRPr lang="en-US" sz="2400" b="1" dirty="0">
              <a:solidFill>
                <a:schemeClr val="bg1"/>
              </a:solidFill>
              <a:effectLst>
                <a:outerShdw blurRad="38100" dist="38100" dir="2700000" algn="tl">
                  <a:srgbClr val="000000"/>
                </a:outerShdw>
              </a:effectLst>
              <a:latin typeface="Arial" charset="0"/>
              <a:cs typeface="Geneva" charset="0"/>
            </a:endParaRPr>
          </a:p>
        </p:txBody>
      </p:sp>
      <p:sp>
        <p:nvSpPr>
          <p:cNvPr id="151558" name="Text Box 6"/>
          <p:cNvSpPr txBox="1">
            <a:spLocks noChangeArrowheads="1"/>
          </p:cNvSpPr>
          <p:nvPr/>
        </p:nvSpPr>
        <p:spPr bwMode="auto">
          <a:xfrm>
            <a:off x="76200" y="2514600"/>
            <a:ext cx="3632200" cy="2246769"/>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si-LK" sz="2000" b="1" dirty="0">
                <a:solidFill>
                  <a:schemeClr val="bg1"/>
                </a:solidFill>
                <a:effectLst/>
                <a:latin typeface="Arial" charset="0"/>
                <a:cs typeface="Arial" charset="0"/>
              </a:rPr>
              <a:t>"පූජකයන් හා පුරුෂයන්</a:t>
            </a:r>
            <a:endParaRPr lang="en-US" sz="2000" b="1" dirty="0">
              <a:solidFill>
                <a:schemeClr val="bg1"/>
              </a:solidFill>
              <a:effectLst/>
              <a:latin typeface="Arial" charset="0"/>
              <a:cs typeface="Arial" charset="0"/>
            </a:endParaRPr>
          </a:p>
          <a:p>
            <a:pPr algn="ctr" fontAlgn="base">
              <a:lnSpc>
                <a:spcPct val="150000"/>
              </a:lnSpc>
            </a:pPr>
            <a:r>
              <a:rPr lang="si-LK" sz="2000" b="1" dirty="0">
                <a:solidFill>
                  <a:schemeClr val="bg1"/>
                </a:solidFill>
                <a:effectLst/>
                <a:latin typeface="Arial" charset="0"/>
                <a:cs typeface="Arial" charset="0"/>
              </a:rPr>
              <a:t>පමණක්  දෑත් තැබීම</a:t>
            </a:r>
            <a:r>
              <a:rPr lang="en-US" sz="2000" b="1" dirty="0">
                <a:solidFill>
                  <a:schemeClr val="bg1"/>
                </a:solidFill>
                <a:effectLst/>
                <a:latin typeface="Arial" charset="0"/>
                <a:cs typeface="Arial" charset="0"/>
              </a:rPr>
              <a:t>,</a:t>
            </a:r>
            <a:r>
              <a:rPr lang="si-LK" sz="2000" b="1" dirty="0">
                <a:solidFill>
                  <a:schemeClr val="bg1"/>
                </a:solidFill>
                <a:effectLst/>
                <a:latin typeface="Arial" charset="0"/>
                <a:cs typeface="Arial" charset="0"/>
              </a:rPr>
              <a:t> සතුන් මරා දැමීම</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සහ</a:t>
            </a:r>
          </a:p>
          <a:p>
            <a:pPr algn="ctr" fontAlgn="base">
              <a:lnSpc>
                <a:spcPct val="150000"/>
              </a:lnSpc>
            </a:pPr>
            <a:r>
              <a:rPr lang="si-LK" sz="2000" b="1" dirty="0">
                <a:solidFill>
                  <a:schemeClr val="bg1"/>
                </a:solidFill>
                <a:effectLst/>
                <a:latin typeface="Arial" charset="0"/>
                <a:cs typeface="Arial" charset="0"/>
              </a:rPr>
              <a:t>ලේ ඉසීම</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සිදු  කළ යුතුය</a:t>
            </a:r>
            <a:r>
              <a:rPr lang="en-US" sz="2000" b="1" dirty="0">
                <a:solidFill>
                  <a:schemeClr val="bg1"/>
                </a:solidFill>
                <a:effectLst/>
                <a:latin typeface="Arial" charset="0"/>
                <a:cs typeface="Arial" charset="0"/>
              </a:rPr>
              <a:t>.”</a:t>
            </a:r>
          </a:p>
        </p:txBody>
      </p:sp>
      <p:sp>
        <p:nvSpPr>
          <p:cNvPr id="151559" name="Text Box 7"/>
          <p:cNvSpPr txBox="1">
            <a:spLocks noChangeArrowheads="1"/>
          </p:cNvSpPr>
          <p:nvPr/>
        </p:nvSpPr>
        <p:spPr bwMode="auto">
          <a:xfrm>
            <a:off x="14377" y="6380376"/>
            <a:ext cx="3694023" cy="40011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2000" b="1" dirty="0">
                <a:solidFill>
                  <a:schemeClr val="bg1"/>
                </a:solidFill>
                <a:effectLst>
                  <a:outerShdw blurRad="38100" dist="38100" dir="2700000" algn="tl">
                    <a:srgbClr val="000000"/>
                  </a:outerShdw>
                </a:effectLst>
                <a:latin typeface="Arial"/>
                <a:cs typeface="Arial"/>
              </a:rPr>
              <a:t>3</a:t>
            </a:r>
            <a:r>
              <a:rPr lang="si-LK" sz="2000" b="1" dirty="0">
                <a:solidFill>
                  <a:schemeClr val="bg1"/>
                </a:solidFill>
                <a:effectLst>
                  <a:outerShdw blurRad="38100" dist="38100" dir="2700000" algn="tl">
                    <a:srgbClr val="000000"/>
                  </a:outerShdw>
                </a:effectLst>
                <a:latin typeface="Arial"/>
                <a:cs typeface="Arial"/>
              </a:rPr>
              <a:t> වන ශුද්ධස්ථානය</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500"/>
                                        <p:tgtEl>
                                          <p:spTgt spid="151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1905000" y="2438400"/>
            <a:ext cx="5715000" cy="1219200"/>
          </a:xfrm>
        </p:spPr>
        <p:txBody>
          <a:bodyPr/>
          <a:lstStyle/>
          <a:p>
            <a:pPr eaLnBrk="1" hangingPunct="1"/>
            <a:r>
              <a:rPr lang="en-US" sz="4000">
                <a:solidFill>
                  <a:schemeClr val="bg1"/>
                </a:solidFill>
                <a:latin typeface="Arial" charset="0"/>
                <a:ea typeface="ＭＳ Ｐゴシック" charset="0"/>
                <a:cs typeface="ＭＳ Ｐゴシック" charset="0"/>
              </a:rPr>
              <a:t>The Great Basin in the Court of the Priests.</a:t>
            </a:r>
          </a:p>
        </p:txBody>
      </p:sp>
      <p:pic>
        <p:nvPicPr>
          <p:cNvPr id="250882" name="Picture 3" descr="Great Bas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339850"/>
            <a:ext cx="8458200"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Rectangle 4"/>
          <p:cNvSpPr>
            <a:spLocks noRot="1" noChangeArrowheads="1"/>
          </p:cNvSpPr>
          <p:nvPr/>
        </p:nvSpPr>
        <p:spPr bwMode="auto">
          <a:xfrm>
            <a:off x="0" y="-13883"/>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400" b="1" dirty="0">
                <a:solidFill>
                  <a:schemeClr val="bg1"/>
                </a:solidFill>
                <a:effectLst/>
                <a:latin typeface="Arial" charset="0"/>
                <a:cs typeface="Geneva" charset="0"/>
              </a:rPr>
              <a:t>දේශයේ පවතින  යුදෙව්  ශුද්ධවන්තකම් දහය</a:t>
            </a:r>
          </a:p>
        </p:txBody>
      </p:sp>
      <p:sp>
        <p:nvSpPr>
          <p:cNvPr id="152581" name="Rectangle 5"/>
          <p:cNvSpPr>
            <a:spLocks noRot="1" noChangeArrowheads="1"/>
          </p:cNvSpPr>
          <p:nvPr/>
        </p:nvSpPr>
        <p:spPr bwMode="auto">
          <a:xfrm>
            <a:off x="0" y="1066800"/>
            <a:ext cx="42672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lnSpc>
                <a:spcPct val="150000"/>
              </a:lnSpc>
              <a:spcBef>
                <a:spcPct val="0"/>
              </a:spcBef>
              <a:defRPr/>
            </a:pPr>
            <a:r>
              <a:rPr lang="si-LK" sz="2400" b="1" dirty="0">
                <a:solidFill>
                  <a:schemeClr val="bg1"/>
                </a:solidFill>
                <a:effectLst/>
                <a:latin typeface="Arial" charset="0"/>
                <a:cs typeface="Geneva" charset="0"/>
              </a:rPr>
              <a:t>පිවිසුම් අංශය සහ අල්තාරය අතර </a:t>
            </a:r>
            <a:endParaRPr lang="en-US" sz="2400" b="1" dirty="0">
              <a:solidFill>
                <a:schemeClr val="bg1"/>
              </a:solidFill>
              <a:effectLst/>
              <a:latin typeface="Arial" charset="0"/>
              <a:cs typeface="Geneva" charset="0"/>
            </a:endParaRPr>
          </a:p>
        </p:txBody>
      </p:sp>
      <p:sp>
        <p:nvSpPr>
          <p:cNvPr id="152582" name="Text Box 6"/>
          <p:cNvSpPr txBox="1">
            <a:spLocks noChangeArrowheads="1"/>
          </p:cNvSpPr>
          <p:nvPr/>
        </p:nvSpPr>
        <p:spPr bwMode="auto">
          <a:xfrm>
            <a:off x="0" y="2971800"/>
            <a:ext cx="3810000" cy="2497479"/>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si-LK" sz="2000" b="1" dirty="0">
                <a:solidFill>
                  <a:schemeClr val="bg1"/>
                </a:solidFill>
                <a:effectLst/>
                <a:latin typeface="Arial" charset="0"/>
                <a:cs typeface="Arial" charset="0"/>
              </a:rPr>
              <a:t>පූජකයන්  කැළැලකින්  තොරව</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කෙස් බැඳ</a:t>
            </a:r>
            <a:r>
              <a:rPr lang="en-US" sz="2000" b="1" dirty="0">
                <a:solidFill>
                  <a:schemeClr val="bg1"/>
                </a:solidFill>
                <a:effectLst/>
                <a:latin typeface="Arial" charset="0"/>
                <a:cs typeface="Arial" charset="0"/>
              </a:rPr>
              <a:t>,</a:t>
            </a:r>
            <a:r>
              <a:rPr lang="si-LK" sz="2000" b="1" dirty="0">
                <a:solidFill>
                  <a:schemeClr val="bg1"/>
                </a:solidFill>
                <a:effectLst/>
                <a:latin typeface="Arial" charset="0"/>
                <a:cs typeface="Arial" charset="0"/>
              </a:rPr>
              <a:t> දෑත් සහ පාද </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සෝදා ගැනීමට</a:t>
            </a:r>
          </a:p>
          <a:p>
            <a:pPr algn="ctr" fontAlgn="base">
              <a:lnSpc>
                <a:spcPct val="150000"/>
              </a:lnSpc>
            </a:pP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මෙහි ඇතුල් වෙන්න</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පුළුවන</a:t>
            </a:r>
            <a:r>
              <a:rPr lang="en-US" sz="2000" b="1" dirty="0">
                <a:solidFill>
                  <a:schemeClr val="bg1"/>
                </a:solidFill>
                <a:effectLst/>
                <a:latin typeface="Arial" charset="0"/>
                <a:cs typeface="Arial" charset="0"/>
              </a:rPr>
              <a:t>.</a:t>
            </a:r>
          </a:p>
        </p:txBody>
      </p:sp>
      <p:sp>
        <p:nvSpPr>
          <p:cNvPr id="152583" name="Text Box 7"/>
          <p:cNvSpPr txBox="1">
            <a:spLocks noChangeArrowheads="1"/>
          </p:cNvSpPr>
          <p:nvPr/>
        </p:nvSpPr>
        <p:spPr bwMode="auto">
          <a:xfrm>
            <a:off x="0" y="6396335"/>
            <a:ext cx="3491880" cy="40011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2000" b="1" dirty="0">
                <a:solidFill>
                  <a:schemeClr val="bg1"/>
                </a:solidFill>
                <a:effectLst>
                  <a:outerShdw blurRad="38100" dist="38100" dir="2700000" algn="tl">
                    <a:srgbClr val="000000"/>
                  </a:outerShdw>
                </a:effectLst>
                <a:latin typeface="Arial"/>
                <a:cs typeface="Arial"/>
              </a:rPr>
              <a:t>2</a:t>
            </a:r>
            <a:r>
              <a:rPr lang="si-LK" sz="2000" b="1" dirty="0">
                <a:solidFill>
                  <a:schemeClr val="bg1"/>
                </a:solidFill>
                <a:effectLst>
                  <a:outerShdw blurRad="38100" dist="38100" dir="2700000" algn="tl">
                    <a:srgbClr val="000000"/>
                  </a:outerShdw>
                </a:effectLst>
                <a:latin typeface="Arial"/>
                <a:cs typeface="Arial"/>
              </a:rPr>
              <a:t> වන ශුද්ධස්ථානය</a:t>
            </a:r>
          </a:p>
        </p:txBody>
      </p:sp>
      <p:sp>
        <p:nvSpPr>
          <p:cNvPr id="152584" name="Text Box 8"/>
          <p:cNvSpPr txBox="1">
            <a:spLocks noChangeArrowheads="1"/>
          </p:cNvSpPr>
          <p:nvPr/>
        </p:nvSpPr>
        <p:spPr bwMode="auto">
          <a:xfrm>
            <a:off x="7087027" y="3198752"/>
            <a:ext cx="2056973" cy="40011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si-LK" sz="2000" b="1" dirty="0">
                <a:solidFill>
                  <a:schemeClr val="bg1"/>
                </a:solidFill>
                <a:effectLst>
                  <a:outerShdw blurRad="38100" dist="38100" dir="2700000" algn="tl">
                    <a:srgbClr val="969696"/>
                  </a:outerShdw>
                </a:effectLst>
                <a:latin typeface="Arial"/>
                <a:cs typeface="Arial"/>
              </a:rPr>
              <a:t>පිවිසුම් අංශය</a:t>
            </a:r>
            <a:endParaRPr lang="en-US" sz="2000" b="1" dirty="0">
              <a:solidFill>
                <a:schemeClr val="bg1"/>
              </a:solidFill>
              <a:effectLst>
                <a:outerShdw blurRad="38100" dist="38100" dir="2700000" algn="tl">
                  <a:srgbClr val="969696"/>
                </a:outerShdw>
              </a:effectLst>
              <a:latin typeface="Arial"/>
              <a:cs typeface="Arial"/>
            </a:endParaRPr>
          </a:p>
        </p:txBody>
      </p:sp>
      <p:sp>
        <p:nvSpPr>
          <p:cNvPr id="152585" name="Text Box 9"/>
          <p:cNvSpPr txBox="1">
            <a:spLocks noChangeArrowheads="1"/>
          </p:cNvSpPr>
          <p:nvPr/>
        </p:nvSpPr>
        <p:spPr bwMode="auto">
          <a:xfrm>
            <a:off x="7641922" y="5057654"/>
            <a:ext cx="1524000" cy="40011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si-LK" sz="2000" b="1" dirty="0">
                <a:solidFill>
                  <a:schemeClr val="bg1"/>
                </a:solidFill>
                <a:effectLst/>
                <a:latin typeface="Arial"/>
                <a:cs typeface="Arial"/>
              </a:rPr>
              <a:t>අල්තාරය</a:t>
            </a:r>
            <a:endParaRPr lang="en-US" sz="2000" b="1" dirty="0">
              <a:solidFill>
                <a:schemeClr val="bg1"/>
              </a:solidFill>
              <a:effectLst/>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fad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a:xfrm>
            <a:off x="5213539" y="251892"/>
            <a:ext cx="3733800" cy="936104"/>
          </a:xfrm>
          <a:ln w="38100">
            <a:solidFill>
              <a:srgbClr val="0070C0"/>
            </a:solidFill>
          </a:ln>
        </p:spPr>
        <p:txBody>
          <a:bodyPr/>
          <a:lstStyle/>
          <a:p>
            <a:pPr eaLnBrk="1" hangingPunct="1"/>
            <a:r>
              <a:rPr lang="si-LK" sz="3600" b="1" dirty="0">
                <a:solidFill>
                  <a:schemeClr val="bg1"/>
                </a:solidFill>
                <a:latin typeface="Arial" charset="0"/>
                <a:ea typeface="ＭＳ Ｐゴシック" charset="0"/>
                <a:cs typeface="ＭＳ Ｐゴシック" charset="0"/>
              </a:rPr>
              <a:t>මහා</a:t>
            </a:r>
            <a:r>
              <a:rPr lang="en-US" sz="3600" b="1" dirty="0">
                <a:solidFill>
                  <a:schemeClr val="bg1"/>
                </a:solidFill>
                <a:latin typeface="Arial" charset="0"/>
                <a:ea typeface="ＭＳ Ｐゴシック" charset="0"/>
                <a:cs typeface="ＭＳ Ｐゴシック" charset="0"/>
              </a:rPr>
              <a:t> </a:t>
            </a:r>
            <a:r>
              <a:rPr lang="si-LK" sz="3600" b="1" dirty="0">
                <a:solidFill>
                  <a:schemeClr val="bg1"/>
                </a:solidFill>
                <a:latin typeface="Arial" charset="0"/>
                <a:ea typeface="ＭＳ Ｐゴシック" charset="0"/>
                <a:cs typeface="ＭＳ Ｐゴシック" charset="0"/>
              </a:rPr>
              <a:t>දොරටුව</a:t>
            </a:r>
            <a:endParaRPr lang="en-US" sz="3600" b="1" dirty="0">
              <a:solidFill>
                <a:schemeClr val="bg1"/>
              </a:solidFill>
              <a:latin typeface="Arial" charset="0"/>
              <a:ea typeface="ＭＳ Ｐゴシック" charset="0"/>
              <a:cs typeface="ＭＳ Ｐゴシック" charset="0"/>
            </a:endParaRPr>
          </a:p>
        </p:txBody>
      </p:sp>
      <p:pic>
        <p:nvPicPr>
          <p:cNvPr id="252930" name="Picture 3" descr="The Great Ga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47879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4"/>
          <p:cNvSpPr>
            <a:spLocks noChangeArrowheads="1"/>
          </p:cNvSpPr>
          <p:nvPr/>
        </p:nvSpPr>
        <p:spPr bwMode="auto">
          <a:xfrm>
            <a:off x="5334000" y="2438400"/>
            <a:ext cx="3581400" cy="584775"/>
          </a:xfrm>
          <a:prstGeom prst="rect">
            <a:avLst/>
          </a:prstGeom>
          <a:noFill/>
          <a:ln w="9525">
            <a:noFill/>
            <a:miter lim="800000"/>
            <a:headEnd/>
            <a:tailEnd/>
          </a:ln>
          <a:effectLst>
            <a:outerShdw blurRad="63500" dist="38099" dir="2700000" algn="ctr" rotWithShape="0">
              <a:srgbClr val="000000">
                <a:alpha val="50000"/>
              </a:srgbClr>
            </a:outerShdw>
          </a:effectLst>
        </p:spPr>
        <p:txBody>
          <a:bodyPr>
            <a:spAutoFit/>
          </a:bodyPr>
          <a:lstStyle/>
          <a:p>
            <a:pPr algn="ctr">
              <a:defRPr/>
            </a:pPr>
            <a:endParaRPr lang="en-US" sz="3200" dirty="0">
              <a:solidFill>
                <a:schemeClr val="bg1"/>
              </a:solidFill>
              <a:effectLst/>
              <a:latin typeface="Arial" pitchFamily="-105" charset="0"/>
              <a:ea typeface="+mn-ea"/>
              <a:cs typeface="+mn-cs"/>
            </a:endParaRPr>
          </a:p>
        </p:txBody>
      </p:sp>
      <p:sp>
        <p:nvSpPr>
          <p:cNvPr id="2" name="Rectangle 1">
            <a:extLst>
              <a:ext uri="{FF2B5EF4-FFF2-40B4-BE49-F238E27FC236}">
                <a16:creationId xmlns="" xmlns:a16="http://schemas.microsoft.com/office/drawing/2014/main" id="{06B2CC08-CFA7-4368-93D6-A66846134BAB}"/>
              </a:ext>
            </a:extLst>
          </p:cNvPr>
          <p:cNvSpPr/>
          <p:nvPr/>
        </p:nvSpPr>
        <p:spPr>
          <a:xfrm>
            <a:off x="5529064" y="1988840"/>
            <a:ext cx="3191272" cy="3606115"/>
          </a:xfrm>
          <a:prstGeom prst="rect">
            <a:avLst/>
          </a:prstGeom>
          <a:solidFill>
            <a:schemeClr val="tx1"/>
          </a:solidFill>
          <a:ln w="38100">
            <a:solidFill>
              <a:schemeClr val="tx1"/>
            </a:solidFill>
            <a:miter lim="800000"/>
            <a:headEnd/>
            <a:tailEnd/>
          </a:ln>
        </p:spPr>
        <p:txBody>
          <a:bodyPr>
            <a:spAutoFit/>
          </a:bodyPr>
          <a:lstStyle/>
          <a:p>
            <a:pPr algn="ctr" fontAlgn="base">
              <a:lnSpc>
                <a:spcPct val="150000"/>
              </a:lnSpc>
            </a:pPr>
            <a:r>
              <a:rPr lang="si-LK" sz="2000" b="1" dirty="0">
                <a:solidFill>
                  <a:schemeClr val="bg1"/>
                </a:solidFill>
                <a:effectLst/>
                <a:latin typeface="Arial" charset="0"/>
                <a:cs typeface="Arial" charset="0"/>
              </a:rPr>
              <a:t>මේවා දේව මාලිගාවේ අතිශුද්ධස්ථානයට යොමු වේ</a:t>
            </a:r>
            <a:r>
              <a:rPr lang="en-US" sz="2000" b="1" dirty="0">
                <a:solidFill>
                  <a:schemeClr val="bg1"/>
                </a:solidFill>
                <a:effectLst/>
                <a:latin typeface="Arial" charset="0"/>
                <a:cs typeface="Arial" charset="0"/>
              </a:rPr>
              <a:t>.</a:t>
            </a:r>
          </a:p>
          <a:p>
            <a:pPr algn="ctr" fontAlgn="base">
              <a:lnSpc>
                <a:spcPct val="150000"/>
              </a:lnSpc>
            </a:pPr>
            <a:r>
              <a:rPr lang="si-LK" sz="2000" b="1" dirty="0">
                <a:solidFill>
                  <a:schemeClr val="bg1"/>
                </a:solidFill>
                <a:effectLst/>
                <a:latin typeface="Arial" charset="0"/>
                <a:cs typeface="Arial" charset="0"/>
              </a:rPr>
              <a:t>අත් හා පාද</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සෝදන ලද පූජකයන්ට</a:t>
            </a:r>
          </a:p>
          <a:p>
            <a:pPr algn="ctr" fontAlgn="base">
              <a:lnSpc>
                <a:spcPct val="150000"/>
              </a:lnSpc>
            </a:pPr>
            <a:r>
              <a:rPr lang="si-LK" sz="2000" b="1" dirty="0">
                <a:solidFill>
                  <a:schemeClr val="bg1"/>
                </a:solidFill>
                <a:effectLst/>
                <a:latin typeface="Arial" charset="0"/>
                <a:cs typeface="Arial" charset="0"/>
              </a:rPr>
              <a:t> පමණක් මෙහි</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ඇතුල් වෙන්න </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පුළුවන.</a:t>
            </a:r>
            <a:endParaRPr lang="en-US" sz="2000" b="1" dirty="0">
              <a:solidFill>
                <a:schemeClr val="bg1"/>
              </a:solidFill>
              <a:effectLst/>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a:solidFill>
                  <a:srgbClr val="FFFFFF"/>
                </a:solidFill>
              </a14:hiddenFill>
            </a:ext>
          </a:extLst>
        </p:spPr>
      </p:pic>
      <p:sp>
        <p:nvSpPr>
          <p:cNvPr id="124931" name="Freeform 3"/>
          <p:cNvSpPr>
            <a:spLocks/>
          </p:cNvSpPr>
          <p:nvPr/>
        </p:nvSpPr>
        <p:spPr bwMode="auto">
          <a:xfrm>
            <a:off x="1752600" y="-711200"/>
            <a:ext cx="7747000" cy="8113713"/>
          </a:xfrm>
          <a:custGeom>
            <a:avLst/>
            <a:gdLst/>
            <a:ahLst/>
            <a:cxnLst>
              <a:cxn ang="0">
                <a:pos x="227" y="4806"/>
              </a:cxn>
              <a:cxn ang="0">
                <a:pos x="292" y="4763"/>
              </a:cxn>
              <a:cxn ang="0">
                <a:pos x="640" y="4665"/>
              </a:cxn>
              <a:cxn ang="0">
                <a:pos x="847" y="4578"/>
              </a:cxn>
              <a:cxn ang="0">
                <a:pos x="977" y="4534"/>
              </a:cxn>
              <a:cxn ang="0">
                <a:pos x="1086" y="4437"/>
              </a:cxn>
              <a:cxn ang="0">
                <a:pos x="1140" y="4339"/>
              </a:cxn>
              <a:cxn ang="0">
                <a:pos x="1173" y="4274"/>
              </a:cxn>
              <a:cxn ang="0">
                <a:pos x="1281" y="4067"/>
              </a:cxn>
              <a:cxn ang="0">
                <a:pos x="1368" y="3806"/>
              </a:cxn>
              <a:cxn ang="0">
                <a:pos x="1455" y="3600"/>
              </a:cxn>
              <a:cxn ang="0">
                <a:pos x="1542" y="2969"/>
              </a:cxn>
              <a:cxn ang="0">
                <a:pos x="1520" y="2991"/>
              </a:cxn>
              <a:cxn ang="0">
                <a:pos x="1640" y="2459"/>
              </a:cxn>
              <a:cxn ang="0">
                <a:pos x="1705" y="2241"/>
              </a:cxn>
              <a:cxn ang="0">
                <a:pos x="1814" y="2154"/>
              </a:cxn>
              <a:cxn ang="0">
                <a:pos x="1868" y="2111"/>
              </a:cxn>
              <a:cxn ang="0">
                <a:pos x="1966" y="2067"/>
              </a:cxn>
              <a:cxn ang="0">
                <a:pos x="2107" y="2100"/>
              </a:cxn>
              <a:cxn ang="0">
                <a:pos x="2422" y="2122"/>
              </a:cxn>
              <a:cxn ang="0">
                <a:pos x="2488" y="2024"/>
              </a:cxn>
              <a:cxn ang="0">
                <a:pos x="2585" y="1252"/>
              </a:cxn>
              <a:cxn ang="0">
                <a:pos x="2553" y="1046"/>
              </a:cxn>
              <a:cxn ang="0">
                <a:pos x="2542" y="676"/>
              </a:cxn>
              <a:cxn ang="0">
                <a:pos x="2640" y="328"/>
              </a:cxn>
              <a:cxn ang="0">
                <a:pos x="2955" y="307"/>
              </a:cxn>
              <a:cxn ang="0">
                <a:pos x="3303" y="198"/>
              </a:cxn>
              <a:cxn ang="0">
                <a:pos x="3248" y="220"/>
              </a:cxn>
              <a:cxn ang="0">
                <a:pos x="3270" y="198"/>
              </a:cxn>
              <a:cxn ang="0">
                <a:pos x="3357" y="122"/>
              </a:cxn>
              <a:cxn ang="0">
                <a:pos x="3531" y="89"/>
              </a:cxn>
              <a:cxn ang="0">
                <a:pos x="3542" y="46"/>
              </a:cxn>
              <a:cxn ang="0">
                <a:pos x="3509" y="100"/>
              </a:cxn>
              <a:cxn ang="0">
                <a:pos x="3596" y="46"/>
              </a:cxn>
              <a:cxn ang="0">
                <a:pos x="4205" y="46"/>
              </a:cxn>
              <a:cxn ang="0">
                <a:pos x="4270" y="24"/>
              </a:cxn>
              <a:cxn ang="0">
                <a:pos x="4639" y="122"/>
              </a:cxn>
              <a:cxn ang="0">
                <a:pos x="4748" y="220"/>
              </a:cxn>
              <a:cxn ang="0">
                <a:pos x="4802" y="318"/>
              </a:cxn>
              <a:cxn ang="0">
                <a:pos x="4770" y="676"/>
              </a:cxn>
              <a:cxn ang="0">
                <a:pos x="4824" y="1448"/>
              </a:cxn>
              <a:cxn ang="0">
                <a:pos x="4824" y="2752"/>
              </a:cxn>
              <a:cxn ang="0">
                <a:pos x="4802" y="4208"/>
              </a:cxn>
              <a:cxn ang="0">
                <a:pos x="4694" y="4871"/>
              </a:cxn>
              <a:cxn ang="0">
                <a:pos x="4053" y="5078"/>
              </a:cxn>
              <a:cxn ang="0">
                <a:pos x="2607" y="5067"/>
              </a:cxn>
              <a:cxn ang="0">
                <a:pos x="1151" y="4991"/>
              </a:cxn>
              <a:cxn ang="0">
                <a:pos x="629" y="4926"/>
              </a:cxn>
              <a:cxn ang="0">
                <a:pos x="140" y="4936"/>
              </a:cxn>
              <a:cxn ang="0">
                <a:pos x="31" y="4871"/>
              </a:cxn>
              <a:cxn ang="0">
                <a:pos x="184" y="4893"/>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2"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3" name="Rectangle 5"/>
          <p:cNvSpPr>
            <a:spLocks noGrp="1" noChangeArrowheads="1"/>
          </p:cNvSpPr>
          <p:nvPr>
            <p:ph type="title"/>
          </p:nvPr>
        </p:nvSpPr>
        <p:spPr>
          <a:xfrm>
            <a:off x="0" y="0"/>
            <a:ext cx="3095328" cy="1183432"/>
          </a:xfrm>
          <a:solidFill>
            <a:srgbClr val="FF0000"/>
          </a:solidFill>
          <a:ln>
            <a:solidFill>
              <a:schemeClr val="bg2"/>
            </a:solidFill>
          </a:ln>
        </p:spPr>
        <p:txBody>
          <a:bodyPr/>
          <a:lstStyle/>
          <a:p>
            <a:pPr eaLnBrk="1" hangingPunct="1">
              <a:defRPr/>
            </a:pPr>
            <a:r>
              <a:rPr lang="si-LK" sz="3600" b="0" dirty="0">
                <a:solidFill>
                  <a:srgbClr val="FFFFFF"/>
                </a:solidFill>
                <a:latin typeface="Arial"/>
                <a:ea typeface="ＭＳ Ｐゴシック" charset="0"/>
                <a:cs typeface="Arial"/>
              </a:rPr>
              <a:t>වම් පෙදෙස</a:t>
            </a:r>
            <a:endParaRPr lang="en-US" sz="3600" b="0">
              <a:latin typeface="Arial"/>
              <a:ea typeface="ＭＳ Ｐゴシック" charset="0"/>
              <a:cs typeface="Arial"/>
            </a:endParaRP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7" name="Freeform 9"/>
          <p:cNvSpPr>
            <a:spLocks/>
          </p:cNvSpPr>
          <p:nvPr/>
        </p:nvSpPr>
        <p:spPr bwMode="auto">
          <a:xfrm>
            <a:off x="-180975" y="1081088"/>
            <a:ext cx="6118225" cy="6130925"/>
          </a:xfrm>
          <a:custGeom>
            <a:avLst/>
            <a:gdLst/>
            <a:ahLst/>
            <a:cxnLst>
              <a:cxn ang="0">
                <a:pos x="375" y="3525"/>
              </a:cxn>
              <a:cxn ang="0">
                <a:pos x="733" y="3492"/>
              </a:cxn>
              <a:cxn ang="0">
                <a:pos x="1049" y="3427"/>
              </a:cxn>
              <a:cxn ang="0">
                <a:pos x="1212" y="3340"/>
              </a:cxn>
              <a:cxn ang="0">
                <a:pos x="1559" y="3123"/>
              </a:cxn>
              <a:cxn ang="0">
                <a:pos x="1733" y="2938"/>
              </a:cxn>
              <a:cxn ang="0">
                <a:pos x="1875" y="2721"/>
              </a:cxn>
              <a:cxn ang="0">
                <a:pos x="2092" y="2405"/>
              </a:cxn>
              <a:cxn ang="0">
                <a:pos x="2103" y="2373"/>
              </a:cxn>
              <a:cxn ang="0">
                <a:pos x="2222" y="2156"/>
              </a:cxn>
              <a:cxn ang="0">
                <a:pos x="2364" y="1938"/>
              </a:cxn>
              <a:cxn ang="0">
                <a:pos x="2483" y="1493"/>
              </a:cxn>
              <a:cxn ang="0">
                <a:pos x="2635" y="949"/>
              </a:cxn>
              <a:cxn ang="0">
                <a:pos x="2864" y="330"/>
              </a:cxn>
              <a:cxn ang="0">
                <a:pos x="2951" y="91"/>
              </a:cxn>
              <a:cxn ang="0">
                <a:pos x="3146" y="58"/>
              </a:cxn>
              <a:cxn ang="0">
                <a:pos x="3787" y="265"/>
              </a:cxn>
              <a:cxn ang="0">
                <a:pos x="3733" y="906"/>
              </a:cxn>
              <a:cxn ang="0">
                <a:pos x="3418" y="982"/>
              </a:cxn>
              <a:cxn ang="0">
                <a:pos x="3385" y="917"/>
              </a:cxn>
              <a:cxn ang="0">
                <a:pos x="3092" y="1004"/>
              </a:cxn>
              <a:cxn ang="0">
                <a:pos x="2994" y="1080"/>
              </a:cxn>
              <a:cxn ang="0">
                <a:pos x="2961" y="1145"/>
              </a:cxn>
              <a:cxn ang="0">
                <a:pos x="2798" y="1710"/>
              </a:cxn>
              <a:cxn ang="0">
                <a:pos x="2668" y="2503"/>
              </a:cxn>
              <a:cxn ang="0">
                <a:pos x="2527" y="3025"/>
              </a:cxn>
              <a:cxn ang="0">
                <a:pos x="2472" y="3123"/>
              </a:cxn>
              <a:cxn ang="0">
                <a:pos x="2331" y="3318"/>
              </a:cxn>
              <a:cxn ang="0">
                <a:pos x="2005" y="3460"/>
              </a:cxn>
              <a:cxn ang="0">
                <a:pos x="1538" y="3590"/>
              </a:cxn>
              <a:cxn ang="0">
                <a:pos x="1407" y="3699"/>
              </a:cxn>
              <a:cxn ang="0">
                <a:pos x="1331" y="3775"/>
              </a:cxn>
              <a:cxn ang="0">
                <a:pos x="1016" y="3862"/>
              </a:cxn>
              <a:cxn ang="0">
                <a:pos x="5" y="3775"/>
              </a:cxn>
              <a:cxn ang="0">
                <a:pos x="125" y="3612"/>
              </a:cxn>
              <a:cxn ang="0">
                <a:pos x="179" y="3568"/>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9" name="Freeform 11"/>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40" name="Text Box 12"/>
          <p:cNvSpPr txBox="1">
            <a:spLocks noChangeArrowheads="1"/>
          </p:cNvSpPr>
          <p:nvPr/>
        </p:nvSpPr>
        <p:spPr bwMode="auto">
          <a:xfrm>
            <a:off x="971600" y="1600200"/>
            <a:ext cx="195889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si-LK" sz="2800" b="1" dirty="0">
                <a:solidFill>
                  <a:srgbClr val="FF0000"/>
                </a:solidFill>
                <a:effectLst/>
                <a:latin typeface="Arial" charset="0"/>
                <a:cs typeface="Arial" charset="0"/>
              </a:rPr>
              <a:t>බටහිර </a:t>
            </a:r>
            <a:br>
              <a:rPr lang="si-LK" sz="2800" b="1" dirty="0">
                <a:solidFill>
                  <a:srgbClr val="FF0000"/>
                </a:solidFill>
                <a:effectLst/>
                <a:latin typeface="Arial" charset="0"/>
                <a:cs typeface="Arial" charset="0"/>
              </a:rPr>
            </a:br>
            <a:r>
              <a:rPr lang="si-LK" sz="2800" b="1" dirty="0">
                <a:solidFill>
                  <a:srgbClr val="FF0000"/>
                </a:solidFill>
                <a:effectLst/>
                <a:latin typeface="Arial" charset="0"/>
                <a:cs typeface="Arial" charset="0"/>
              </a:rPr>
              <a:t>සහ උතුර</a:t>
            </a:r>
            <a:endParaRPr lang="en-US" sz="2800" b="1" dirty="0">
              <a:solidFill>
                <a:srgbClr val="FF0000"/>
              </a:solidFill>
              <a:effectLst/>
              <a:latin typeface="Arial" charset="0"/>
              <a:cs typeface="Arial" charset="0"/>
            </a:endParaRPr>
          </a:p>
        </p:txBody>
      </p:sp>
      <p:sp>
        <p:nvSpPr>
          <p:cNvPr id="124941" name="Text Box 13"/>
          <p:cNvSpPr txBox="1">
            <a:spLocks noChangeArrowheads="1"/>
          </p:cNvSpPr>
          <p:nvPr/>
        </p:nvSpPr>
        <p:spPr bwMode="auto">
          <a:xfrm>
            <a:off x="6458000" y="1600200"/>
            <a:ext cx="22507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sz="2800" b="1">
                <a:solidFill>
                  <a:srgbClr val="FFFFFF"/>
                </a:solidFill>
                <a:effectLst/>
                <a:latin typeface="Arial" charset="0"/>
                <a:cs typeface="Arial" charset="0"/>
              </a:rPr>
              <a:t>නැගෙනහිර </a:t>
            </a:r>
            <a:br>
              <a:rPr lang="en-US" sz="2800" b="1">
                <a:solidFill>
                  <a:srgbClr val="FFFFFF"/>
                </a:solidFill>
                <a:effectLst/>
                <a:latin typeface="Arial" charset="0"/>
                <a:cs typeface="Arial" charset="0"/>
              </a:rPr>
            </a:br>
            <a:r>
              <a:rPr lang="en-US" sz="2800" b="1">
                <a:solidFill>
                  <a:srgbClr val="FFFFFF"/>
                </a:solidFill>
                <a:effectLst/>
                <a:latin typeface="Arial" charset="0"/>
                <a:cs typeface="Arial" charset="0"/>
              </a:rPr>
              <a:t>සහ දකුණ</a:t>
            </a:r>
          </a:p>
        </p:txBody>
      </p:sp>
      <p:sp>
        <p:nvSpPr>
          <p:cNvPr id="14" name="Rectangle 13">
            <a:extLst>
              <a:ext uri="{FF2B5EF4-FFF2-40B4-BE49-F238E27FC236}">
                <a16:creationId xmlns="" xmlns:a16="http://schemas.microsoft.com/office/drawing/2014/main" id="{42B33E3B-E5DA-45E8-A9B5-89114349A8A6}"/>
              </a:ext>
            </a:extLst>
          </p:cNvPr>
          <p:cNvSpPr/>
          <p:nvPr/>
        </p:nvSpPr>
        <p:spPr>
          <a:xfrm>
            <a:off x="16156" y="2852936"/>
            <a:ext cx="2992213" cy="646331"/>
          </a:xfrm>
          <a:prstGeom prst="rect">
            <a:avLst/>
          </a:prstGeom>
          <a:solidFill>
            <a:schemeClr val="accent1">
              <a:lumMod val="20000"/>
              <a:lumOff val="80000"/>
            </a:schemeClr>
          </a:solidFill>
        </p:spPr>
        <p:txBody>
          <a:bodyPr wrap="square">
            <a:spAutoFit/>
          </a:bodyPr>
          <a:lstStyle/>
          <a:p>
            <a:pPr>
              <a:lnSpc>
                <a:spcPct val="150000"/>
              </a:lnSpc>
            </a:pPr>
            <a:r>
              <a:rPr lang="si-LK" sz="2400" b="1" dirty="0">
                <a:solidFill>
                  <a:schemeClr val="bg2"/>
                </a:solidFill>
                <a:latin typeface="Arail"/>
              </a:rPr>
              <a:t>මධ්‍යධරණි මුහුද</a:t>
            </a:r>
            <a:endParaRPr lang="en-US" sz="2400" b="1" dirty="0">
              <a:solidFill>
                <a:schemeClr val="bg2"/>
              </a:solidFill>
              <a:latin typeface="Arail"/>
            </a:endParaRPr>
          </a:p>
        </p:txBody>
      </p:sp>
      <p:sp>
        <p:nvSpPr>
          <p:cNvPr id="17" name="Rectangle 6"/>
          <p:cNvSpPr>
            <a:spLocks noChangeArrowheads="1"/>
          </p:cNvSpPr>
          <p:nvPr/>
        </p:nvSpPr>
        <p:spPr bwMode="auto">
          <a:xfrm>
            <a:off x="6155432" y="-27384"/>
            <a:ext cx="3025080" cy="1223999"/>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si-LK" sz="3200" dirty="0">
                <a:solidFill>
                  <a:srgbClr val="FFFFFF"/>
                </a:solidFill>
                <a:effectLst>
                  <a:outerShdw blurRad="38100" dist="38100" dir="2700000" algn="tl">
                    <a:srgbClr val="000000"/>
                  </a:outerShdw>
                </a:effectLst>
                <a:latin typeface="Arial"/>
                <a:cs typeface="Arial"/>
              </a:rPr>
              <a:t>දකුණු පෙදෙස</a:t>
            </a:r>
            <a:endParaRPr lang="en-US" sz="5400" dirty="0">
              <a:solidFill>
                <a:srgbClr val="FFFFFF"/>
              </a:solidFill>
              <a:effectLst>
                <a:outerShdw blurRad="38100" dist="38100" dir="2700000" algn="tl">
                  <a:srgbClr val="000000"/>
                </a:outerShdw>
              </a:effectLst>
              <a:latin typeface="Arial"/>
              <a:cs typeface="Arial"/>
            </a:endParaRPr>
          </a:p>
        </p:txBody>
      </p:sp>
      <p:sp>
        <p:nvSpPr>
          <p:cNvPr id="18" name="Text Box 10"/>
          <p:cNvSpPr txBox="1">
            <a:spLocks noChangeArrowheads="1"/>
          </p:cNvSpPr>
          <p:nvPr/>
        </p:nvSpPr>
        <p:spPr bwMode="auto">
          <a:xfrm>
            <a:off x="3075112" y="-27384"/>
            <a:ext cx="3081064" cy="12239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si-LK" sz="2400" dirty="0">
                <a:solidFill>
                  <a:srgbClr val="FFFFFF"/>
                </a:solidFill>
                <a:effectLst/>
                <a:latin typeface="Arial" charset="0"/>
                <a:cs typeface="Arial" charset="0"/>
              </a:rPr>
              <a:t>පැරණි ඉශ්රායෙලයේ සංචාරය </a:t>
            </a:r>
            <a:endParaRPr lang="en-US" sz="2400" dirty="0">
              <a:solidFill>
                <a:srgbClr val="FFFFFF"/>
              </a:solidFill>
              <a:effectLst/>
              <a:latin typeface="Arial" charset="0"/>
              <a:cs typeface="Arial" charset="0"/>
            </a:endParaRPr>
          </a:p>
        </p:txBody>
      </p:sp>
    </p:spTree>
    <p:extLst>
      <p:ext uri="{BB962C8B-B14F-4D97-AF65-F5344CB8AC3E}">
        <p14:creationId xmlns:p14="http://schemas.microsoft.com/office/powerpoint/2010/main" val="2355025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diamond(in)">
                                      <p:cBhvr>
                                        <p:cTn id="7" dur="2000"/>
                                        <p:tgtEl>
                                          <p:spTgt spid="124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Effect transition="in" filter="wipe(down)">
                                      <p:cBhvr>
                                        <p:cTn id="12" dur="500"/>
                                        <p:tgtEl>
                                          <p:spTgt spid="1249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amond(in)">
                                      <p:cBhvr>
                                        <p:cTn id="17" dur="20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31"/>
                                        </p:tgtEl>
                                        <p:attrNameLst>
                                          <p:attrName>style.visibility</p:attrName>
                                        </p:attrNameLst>
                                      </p:cBhvr>
                                      <p:to>
                                        <p:strVal val="visible"/>
                                      </p:to>
                                    </p:set>
                                    <p:animEffect transition="in" filter="wipe(left)">
                                      <p:cBhvr>
                                        <p:cTn id="2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p:bldP spid="1249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4724400" y="2438400"/>
            <a:ext cx="2819400" cy="1676400"/>
          </a:xfrm>
        </p:spPr>
        <p:txBody>
          <a:bodyPr/>
          <a:lstStyle/>
          <a:p>
            <a:pPr eaLnBrk="1" hangingPunct="1"/>
            <a:r>
              <a:rPr lang="en-US">
                <a:solidFill>
                  <a:schemeClr val="bg1"/>
                </a:solidFill>
                <a:latin typeface="Arial" charset="0"/>
                <a:ea typeface="ＭＳ Ｐゴシック" charset="0"/>
                <a:cs typeface="ＭＳ Ｐゴシック" charset="0"/>
              </a:rPr>
              <a:t>The Holy Place</a:t>
            </a:r>
          </a:p>
        </p:txBody>
      </p:sp>
      <p:pic>
        <p:nvPicPr>
          <p:cNvPr id="254978"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Rectangle 5"/>
          <p:cNvSpPr>
            <a:spLocks noRot="1" noChangeArrowheads="1"/>
          </p:cNvSpPr>
          <p:nvPr/>
        </p:nvSpPr>
        <p:spPr bwMode="auto">
          <a:xfrm>
            <a:off x="0" y="-42068"/>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400" b="1" dirty="0">
                <a:solidFill>
                  <a:schemeClr val="bg1"/>
                </a:solidFill>
                <a:effectLst>
                  <a:outerShdw blurRad="38100" dist="38100" dir="2700000" algn="tl">
                    <a:srgbClr val="000000"/>
                  </a:outerShdw>
                </a:effectLst>
                <a:latin typeface="Arial" charset="0"/>
                <a:cs typeface="Geneva" charset="0"/>
              </a:rPr>
              <a:t>දේශයේ පවතින  යුදෙව්  ශුද්ධවන්තකම් දහය</a:t>
            </a:r>
          </a:p>
        </p:txBody>
      </p:sp>
      <p:pic>
        <p:nvPicPr>
          <p:cNvPr id="153609" name="Picture 9" descr="high priest with tor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73263"/>
            <a:ext cx="9144000" cy="488473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08" name="Text Box 8"/>
          <p:cNvSpPr txBox="1">
            <a:spLocks noChangeArrowheads="1"/>
          </p:cNvSpPr>
          <p:nvPr/>
        </p:nvSpPr>
        <p:spPr bwMode="auto">
          <a:xfrm>
            <a:off x="62136" y="6389758"/>
            <a:ext cx="2781672" cy="40011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si-LK" sz="2000" b="1" dirty="0">
                <a:solidFill>
                  <a:schemeClr val="bg1"/>
                </a:solidFill>
                <a:effectLst>
                  <a:outerShdw blurRad="38100" dist="38100" dir="2700000" algn="tl">
                    <a:srgbClr val="000000"/>
                  </a:outerShdw>
                </a:effectLst>
                <a:latin typeface="Arial"/>
                <a:cs typeface="Arial"/>
              </a:rPr>
              <a:t>අතිශුද්ධස්ථානය</a:t>
            </a:r>
          </a:p>
        </p:txBody>
      </p:sp>
      <p:sp>
        <p:nvSpPr>
          <p:cNvPr id="153606" name="Rectangle 6"/>
          <p:cNvSpPr>
            <a:spLocks noRot="1" noChangeArrowheads="1"/>
          </p:cNvSpPr>
          <p:nvPr/>
        </p:nvSpPr>
        <p:spPr bwMode="auto">
          <a:xfrm>
            <a:off x="2987824" y="875320"/>
            <a:ext cx="2527112" cy="836208"/>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si-LK" sz="2400" b="1" dirty="0">
                <a:solidFill>
                  <a:schemeClr val="bg1"/>
                </a:solidFill>
                <a:effectLst>
                  <a:outerShdw blurRad="38100" dist="38100" dir="2700000" algn="tl">
                    <a:srgbClr val="000000"/>
                  </a:outerShdw>
                </a:effectLst>
                <a:latin typeface="Arial" charset="0"/>
                <a:cs typeface="Geneva" charset="0"/>
              </a:rPr>
              <a:t>ශුද්ධස්ථානය</a:t>
            </a:r>
            <a:endParaRPr lang="en-US" sz="2400" b="1" dirty="0">
              <a:solidFill>
                <a:schemeClr val="bg1"/>
              </a:solidFill>
              <a:effectLst>
                <a:outerShdw blurRad="38100" dist="38100" dir="2700000" algn="tl">
                  <a:srgbClr val="000000"/>
                </a:outerShdw>
              </a:effectLst>
              <a:latin typeface="Arial" charset="0"/>
              <a:cs typeface="Geneva"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09"/>
                                        </p:tgtEl>
                                        <p:attrNameLst>
                                          <p:attrName>style.visibility</p:attrName>
                                        </p:attrNameLst>
                                      </p:cBhvr>
                                      <p:to>
                                        <p:strVal val="visible"/>
                                      </p:to>
                                    </p:set>
                                    <p:animEffect transition="in" filter="fade">
                                      <p:cBhvr>
                                        <p:cTn id="7" dur="500"/>
                                        <p:tgtEl>
                                          <p:spTgt spid="1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Rot="1" noChangeArrowheads="1"/>
          </p:cNvSpPr>
          <p:nvPr/>
        </p:nvSpPr>
        <p:spPr bwMode="auto">
          <a:xfrm>
            <a:off x="0" y="6227"/>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si-LK" sz="2400" b="1" dirty="0">
                <a:solidFill>
                  <a:schemeClr val="bg1"/>
                </a:solidFill>
                <a:effectLst>
                  <a:outerShdw blurRad="38100" dist="38100" dir="2700000" algn="tl">
                    <a:srgbClr val="000000"/>
                  </a:outerShdw>
                </a:effectLst>
                <a:latin typeface="Arial" charset="0"/>
                <a:cs typeface="Geneva" charset="0"/>
              </a:rPr>
              <a:t>දේශයේ පවතින  යුදෙව්  ශුද්ධවන්තකම් දහය</a:t>
            </a:r>
          </a:p>
        </p:txBody>
      </p:sp>
      <p:pic>
        <p:nvPicPr>
          <p:cNvPr id="257027" name="Picture 3" descr="the a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6268" y="900784"/>
            <a:ext cx="5977731" cy="597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Rectangle 5"/>
          <p:cNvSpPr>
            <a:spLocks noRot="1" noChangeArrowheads="1"/>
          </p:cNvSpPr>
          <p:nvPr/>
        </p:nvSpPr>
        <p:spPr bwMode="auto">
          <a:xfrm>
            <a:off x="20250" y="900784"/>
            <a:ext cx="4608512"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si-LK" sz="2400" b="1" dirty="0">
                <a:solidFill>
                  <a:schemeClr val="bg1"/>
                </a:solidFill>
                <a:effectLst>
                  <a:outerShdw blurRad="38100" dist="38100" dir="2700000" algn="tl">
                    <a:srgbClr val="000000"/>
                  </a:outerShdw>
                </a:effectLst>
                <a:latin typeface="Arial" charset="0"/>
                <a:cs typeface="Geneva" charset="0"/>
              </a:rPr>
              <a:t>ශුද්ධවූ</a:t>
            </a:r>
            <a:r>
              <a:rPr lang="en-US" sz="2400" b="1" dirty="0">
                <a:solidFill>
                  <a:schemeClr val="bg1"/>
                </a:solidFill>
                <a:effectLst>
                  <a:outerShdw blurRad="38100" dist="38100" dir="2700000" algn="tl">
                    <a:srgbClr val="000000"/>
                  </a:outerShdw>
                </a:effectLst>
                <a:latin typeface="Arial" charset="0"/>
                <a:cs typeface="Geneva" charset="0"/>
              </a:rPr>
              <a:t>  </a:t>
            </a:r>
            <a:r>
              <a:rPr lang="si-LK" sz="2400" b="1" dirty="0">
                <a:solidFill>
                  <a:schemeClr val="bg1"/>
                </a:solidFill>
                <a:effectLst>
                  <a:outerShdw blurRad="38100" dist="38100" dir="2700000" algn="tl">
                    <a:srgbClr val="000000"/>
                  </a:outerShdw>
                </a:effectLst>
                <a:latin typeface="Arial" charset="0"/>
                <a:cs typeface="Geneva" charset="0"/>
              </a:rPr>
              <a:t>අතිශුද්ධස්ථානය</a:t>
            </a:r>
          </a:p>
        </p:txBody>
      </p:sp>
      <p:sp>
        <p:nvSpPr>
          <p:cNvPr id="257029" name="Text Box 6"/>
          <p:cNvSpPr txBox="1">
            <a:spLocks noChangeArrowheads="1"/>
          </p:cNvSpPr>
          <p:nvPr/>
        </p:nvSpPr>
        <p:spPr bwMode="auto">
          <a:xfrm>
            <a:off x="34131" y="2061864"/>
            <a:ext cx="3132138" cy="4062651"/>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lnSpc>
                <a:spcPct val="150000"/>
              </a:lnSpc>
            </a:pPr>
            <a:r>
              <a:rPr lang="si-LK" sz="2000" b="1" dirty="0">
                <a:solidFill>
                  <a:schemeClr val="bg1"/>
                </a:solidFill>
                <a:effectLst/>
                <a:latin typeface="Arial" charset="0"/>
                <a:cs typeface="Arial" charset="0"/>
              </a:rPr>
              <a:t>වාර්ෂිකව එකම එක් වරක් </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පමණක්</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උත්තම පූජකයාට</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තිරය පිටුපසින් ඇතුල් වෙන්න පුළුවන්</a:t>
            </a:r>
            <a:r>
              <a:rPr lang="en-US" sz="2000" b="1" dirty="0">
                <a:solidFill>
                  <a:schemeClr val="bg1"/>
                </a:solidFill>
                <a:effectLst/>
                <a:latin typeface="Arial" charset="0"/>
                <a:cs typeface="Arial" charset="0"/>
              </a:rPr>
              <a:t>,</a:t>
            </a:r>
            <a:r>
              <a:rPr lang="si-LK" sz="2000" b="1" dirty="0">
                <a:solidFill>
                  <a:schemeClr val="bg1"/>
                </a:solidFill>
                <a:effectLst/>
                <a:latin typeface="Arial" charset="0"/>
                <a:cs typeface="Arial" charset="0"/>
              </a:rPr>
              <a:t>  පව් කමාව  ලබාදෙන</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දිනයේදි</a:t>
            </a:r>
            <a:r>
              <a:rPr lang="en-US" sz="2000" b="1" dirty="0">
                <a:solidFill>
                  <a:schemeClr val="bg1"/>
                </a:solidFill>
                <a:effectLst/>
                <a:latin typeface="Arial" charset="0"/>
                <a:cs typeface="Arial" charset="0"/>
              </a:rPr>
              <a:t>  </a:t>
            </a:r>
            <a:r>
              <a:rPr lang="si-LK" sz="2000" b="1" dirty="0">
                <a:solidFill>
                  <a:schemeClr val="bg1"/>
                </a:solidFill>
                <a:effectLst/>
                <a:latin typeface="Arial" charset="0"/>
                <a:cs typeface="Arial" charset="0"/>
              </a:rPr>
              <a:t>පමණි</a:t>
            </a:r>
            <a:r>
              <a:rPr lang="en-US" sz="2000" b="1" dirty="0">
                <a:solidFill>
                  <a:schemeClr val="bg1"/>
                </a:solidFill>
                <a:effectLst/>
                <a:latin typeface="Arial" charset="0"/>
                <a:cs typeface="Arial" charset="0"/>
              </a:rPr>
              <a:t>. </a:t>
            </a:r>
            <a:endParaRPr lang="si-LK" sz="2000" b="1" dirty="0">
              <a:solidFill>
                <a:schemeClr val="bg1"/>
              </a:solidFill>
              <a:effectLst/>
              <a:latin typeface="Arial" charset="0"/>
              <a:cs typeface="Arial" charset="0"/>
            </a:endParaRPr>
          </a:p>
          <a:p>
            <a:pPr algn="ctr" fontAlgn="base">
              <a:lnSpc>
                <a:spcPct val="150000"/>
              </a:lnSpc>
            </a:pPr>
            <a:endParaRPr lang="en-US" sz="2400" b="1" dirty="0">
              <a:solidFill>
                <a:schemeClr val="bg1"/>
              </a:solidFill>
              <a:effectLst/>
              <a:latin typeface="Arial" charset="0"/>
              <a:cs typeface="Arial" charset="0"/>
            </a:endParaRPr>
          </a:p>
        </p:txBody>
      </p:sp>
      <p:sp>
        <p:nvSpPr>
          <p:cNvPr id="154631" name="Text Box 7"/>
          <p:cNvSpPr txBox="1">
            <a:spLocks noChangeArrowheads="1"/>
          </p:cNvSpPr>
          <p:nvPr/>
        </p:nvSpPr>
        <p:spPr bwMode="auto">
          <a:xfrm>
            <a:off x="20250" y="6343590"/>
            <a:ext cx="5508104" cy="40011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eaLnBrk="1" fontAlgn="base" hangingPunct="1">
              <a:spcBef>
                <a:spcPct val="0"/>
              </a:spcBef>
              <a:defRPr/>
            </a:pPr>
            <a:r>
              <a:rPr lang="en-US" sz="2000" b="1" dirty="0">
                <a:solidFill>
                  <a:schemeClr val="bg1"/>
                </a:solidFill>
                <a:effectLst>
                  <a:outerShdw blurRad="38100" dist="38100" dir="2700000" algn="tl">
                    <a:srgbClr val="000000"/>
                  </a:outerShdw>
                </a:effectLst>
                <a:latin typeface="Arial" charset="0"/>
              </a:rPr>
              <a:t>    </a:t>
            </a:r>
            <a:r>
              <a:rPr lang="si-LK" sz="2000" b="1" dirty="0">
                <a:solidFill>
                  <a:schemeClr val="bg1"/>
                </a:solidFill>
                <a:effectLst>
                  <a:outerShdw blurRad="38100" dist="38100" dir="2700000" algn="tl">
                    <a:srgbClr val="000000"/>
                  </a:outerShdw>
                </a:effectLst>
                <a:latin typeface="Arial" charset="0"/>
              </a:rPr>
              <a:t>සියල්ලටමත් </a:t>
            </a:r>
            <a:r>
              <a:rPr lang="en-US" sz="2000" b="1" dirty="0">
                <a:solidFill>
                  <a:schemeClr val="bg1"/>
                </a:solidFill>
                <a:effectLst>
                  <a:outerShdw blurRad="38100" dist="38100" dir="2700000" algn="tl">
                    <a:srgbClr val="000000"/>
                  </a:outerShdw>
                </a:effectLst>
                <a:latin typeface="Arial" charset="0"/>
              </a:rPr>
              <a:t> </a:t>
            </a:r>
            <a:r>
              <a:rPr lang="si-LK" sz="2000" b="1" dirty="0">
                <a:solidFill>
                  <a:schemeClr val="bg1"/>
                </a:solidFill>
                <a:effectLst>
                  <a:outerShdw blurRad="38100" dist="38100" dir="2700000" algn="tl">
                    <a:srgbClr val="000000"/>
                  </a:outerShdw>
                </a:effectLst>
                <a:latin typeface="Arial" charset="0"/>
              </a:rPr>
              <a:t>වඩාවූ  අතිශුද්ධස්ථානය</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0" name="Rectangle 1030"/>
          <p:cNvSpPr>
            <a:spLocks noChangeArrowheads="1"/>
          </p:cNvSpPr>
          <p:nvPr/>
        </p:nvSpPr>
        <p:spPr bwMode="auto">
          <a:xfrm>
            <a:off x="0" y="0"/>
            <a:ext cx="9144000" cy="6858000"/>
          </a:xfrm>
          <a:prstGeom prst="rect">
            <a:avLst/>
          </a:prstGeom>
          <a:solidFill>
            <a:schemeClr val="tx1"/>
          </a:solidFill>
          <a:ln w="9525">
            <a:noFill/>
            <a:miter lim="800000"/>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Garamond" pitchFamily="-105" charset="0"/>
              <a:ea typeface="+mn-ea"/>
              <a:cs typeface="+mn-cs"/>
            </a:endParaRPr>
          </a:p>
        </p:txBody>
      </p:sp>
      <p:sp>
        <p:nvSpPr>
          <p:cNvPr id="259074" name="Rectangle 2"/>
          <p:cNvSpPr>
            <a:spLocks noGrp="1" noChangeArrowheads="1"/>
          </p:cNvSpPr>
          <p:nvPr>
            <p:ph type="title"/>
          </p:nvPr>
        </p:nvSpPr>
        <p:spPr>
          <a:xfrm>
            <a:off x="5334000" y="274638"/>
            <a:ext cx="3352800" cy="1143000"/>
          </a:xfrm>
        </p:spPr>
        <p:txBody>
          <a:bodyPr/>
          <a:lstStyle/>
          <a:p>
            <a:pPr eaLnBrk="1" hangingPunct="1"/>
            <a:r>
              <a:rPr lang="en-US" sz="4000">
                <a:latin typeface="Arial" charset="0"/>
                <a:ea typeface="ＭＳ Ｐゴシック" charset="0"/>
                <a:cs typeface="ＭＳ Ｐゴシック" charset="0"/>
              </a:rPr>
              <a:t>Where</a:t>
            </a:r>
            <a:r>
              <a:rPr lang="mr-IN" altLang="ja-JP" sz="4000">
                <a:latin typeface="Arial" charset="0"/>
                <a:ea typeface="ＭＳ Ｐゴシック" charset="0"/>
                <a:cs typeface="ＭＳ Ｐゴシック" charset="0"/>
              </a:rPr>
              <a:t>'</a:t>
            </a:r>
            <a:r>
              <a:rPr lang="en-US" altLang="ja-JP" sz="4000">
                <a:latin typeface="Arial" charset="0"/>
                <a:ea typeface="ＭＳ Ｐゴシック" charset="0"/>
                <a:cs typeface="ＭＳ Ｐゴシック" charset="0"/>
              </a:rPr>
              <a:t>s the Square?</a:t>
            </a:r>
            <a:endParaRPr lang="en-US" sz="4000">
              <a:latin typeface="Arial" charset="0"/>
              <a:ea typeface="ＭＳ Ｐゴシック" charset="0"/>
              <a:cs typeface="ＭＳ Ｐゴシック" charset="0"/>
            </a:endParaRPr>
          </a:p>
        </p:txBody>
      </p:sp>
      <p:pic>
        <p:nvPicPr>
          <p:cNvPr id="259075" name="Picture 4" descr="TMoun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22838"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2" name="Text Box 6"/>
          <p:cNvSpPr txBox="1">
            <a:spLocks noChangeArrowheads="1"/>
          </p:cNvSpPr>
          <p:nvPr/>
        </p:nvSpPr>
        <p:spPr bwMode="auto">
          <a:xfrm>
            <a:off x="4922751" y="641350"/>
            <a:ext cx="4133938" cy="2308324"/>
          </a:xfrm>
          <a:prstGeom prst="rect">
            <a:avLst/>
          </a:prstGeom>
          <a:solidFill>
            <a:schemeClr val="accent5">
              <a:lumMod val="25000"/>
            </a:schemeClr>
          </a:solidFill>
          <a:ln w="57150">
            <a:solidFill>
              <a:schemeClr val="tx1"/>
            </a:solidFill>
            <a:miter lim="800000"/>
            <a:headEnd/>
            <a:tailEnd/>
          </a:ln>
          <a:effectLst/>
        </p:spPr>
        <p:txBody>
          <a:bodyPr anchor="ctr"/>
          <a:lstStyle>
            <a:defPPr>
              <a:defRPr lang="en-US"/>
            </a:defPPr>
            <a:lvl1pPr algn="ctr" eaLnBrk="1" fontAlgn="base" hangingPunct="1">
              <a:spcBef>
                <a:spcPct val="0"/>
              </a:spcBef>
              <a:defRPr sz="2400" b="1">
                <a:solidFill>
                  <a:schemeClr val="bg1"/>
                </a:solidFill>
                <a:effectLst>
                  <a:outerShdw blurRad="38100" dist="38100" dir="2700000" algn="tl">
                    <a:srgbClr val="000000"/>
                  </a:outerShdw>
                </a:effectLst>
                <a:latin typeface="Arial" charset="0"/>
                <a:cs typeface="Geneva" charset="0"/>
              </a:defRPr>
            </a:lvl1pPr>
          </a:lstStyle>
          <a:p>
            <a:r>
              <a:rPr lang="si-LK" dirty="0"/>
              <a:t>ලීන් රිට්මෙයර්, </a:t>
            </a:r>
            <a:endParaRPr lang="en-US" dirty="0"/>
          </a:p>
          <a:p>
            <a:r>
              <a:rPr lang="en-US" dirty="0"/>
              <a:t> </a:t>
            </a:r>
            <a:r>
              <a:rPr lang="si-LK" dirty="0"/>
              <a:t>"මුල්ම දේව මාලිගාව</a:t>
            </a:r>
            <a:r>
              <a:rPr lang="en-US" dirty="0"/>
              <a:t>  </a:t>
            </a:r>
            <a:r>
              <a:rPr lang="si-LK" dirty="0"/>
              <a:t>සොයාගැනීම"</a:t>
            </a:r>
            <a:endParaRPr lang="en-US" dirty="0"/>
          </a:p>
          <a:p>
            <a:r>
              <a:rPr lang="si-LK" dirty="0"/>
              <a:t>බයිබල් පුරාවිද්‍යා විමර්ශනය 18</a:t>
            </a:r>
            <a:r>
              <a:rPr lang="en-US" dirty="0"/>
              <a:t>,</a:t>
            </a:r>
            <a:r>
              <a:rPr lang="si-LK" dirty="0"/>
              <a:t> (මාර්තු / අප්‍රේල්</a:t>
            </a:r>
            <a:r>
              <a:rPr lang="en-US" dirty="0"/>
              <a:t> </a:t>
            </a:r>
            <a:r>
              <a:rPr lang="si-LK" dirty="0"/>
              <a:t>1992): 27</a:t>
            </a:r>
            <a:endParaRPr lang="en-US" dirty="0"/>
          </a:p>
        </p:txBody>
      </p:sp>
      <p:sp>
        <p:nvSpPr>
          <p:cNvPr id="259077" name="Text Box 4"/>
          <p:cNvSpPr txBox="1">
            <a:spLocks noChangeArrowheads="1"/>
          </p:cNvSpPr>
          <p:nvPr/>
        </p:nvSpPr>
        <p:spPr bwMode="auto">
          <a:xfrm>
            <a:off x="8532813" y="92075"/>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dirty="0">
                <a:solidFill>
                  <a:schemeClr val="bg1"/>
                </a:solidFill>
                <a:effectLst/>
                <a:latin typeface="Arial" charset="0"/>
              </a:rPr>
              <a:t>25</a:t>
            </a:r>
          </a:p>
        </p:txBody>
      </p:sp>
      <p:sp>
        <p:nvSpPr>
          <p:cNvPr id="2" name="Rectangle 1">
            <a:extLst>
              <a:ext uri="{FF2B5EF4-FFF2-40B4-BE49-F238E27FC236}">
                <a16:creationId xmlns="" xmlns:a16="http://schemas.microsoft.com/office/drawing/2014/main" id="{83CF192D-429D-4D8D-AB7C-1DC0284AFB85}"/>
              </a:ext>
            </a:extLst>
          </p:cNvPr>
          <p:cNvSpPr/>
          <p:nvPr/>
        </p:nvSpPr>
        <p:spPr>
          <a:xfrm>
            <a:off x="1000093" y="-2683"/>
            <a:ext cx="1801568" cy="923330"/>
          </a:xfrm>
          <a:prstGeom prst="rect">
            <a:avLst/>
          </a:prstGeom>
          <a:solidFill>
            <a:srgbClr val="92D050"/>
          </a:solidFill>
        </p:spPr>
        <p:txBody>
          <a:bodyPr wrap="square">
            <a:spAutoFit/>
          </a:bodyPr>
          <a:lstStyle/>
          <a:p>
            <a:pPr>
              <a:lnSpc>
                <a:spcPct val="150000"/>
              </a:lnSpc>
            </a:pPr>
            <a:r>
              <a:rPr lang="si-LK" sz="1800" b="1" dirty="0"/>
              <a:t>සමචතුරස‍්‍රය</a:t>
            </a:r>
            <a:r>
              <a:rPr lang="en-US" sz="1800" b="1" dirty="0"/>
              <a:t> </a:t>
            </a:r>
            <a:r>
              <a:rPr lang="si-LK" sz="1800" b="1" dirty="0"/>
              <a:t>කොහේද?</a:t>
            </a:r>
            <a:endParaRPr lang="en-US" sz="1800"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ChangeArrowheads="1"/>
          </p:cNvSpPr>
          <p:nvPr>
            <p:ph type="ctrTitle"/>
          </p:nvPr>
        </p:nvSpPr>
        <p:spPr/>
        <p:txBody>
          <a:bodyPr/>
          <a:lstStyle/>
          <a:p>
            <a:pPr eaLnBrk="1" hangingPunct="1"/>
            <a:r>
              <a:rPr lang="en-US">
                <a:latin typeface="Arial" charset="0"/>
                <a:ea typeface="ＭＳ Ｐゴシック" charset="0"/>
                <a:cs typeface="ＭＳ Ｐゴシック" charset="0"/>
              </a:rPr>
              <a:t>Temple Mount Stages 1-2</a:t>
            </a:r>
          </a:p>
        </p:txBody>
      </p:sp>
      <p:sp>
        <p:nvSpPr>
          <p:cNvPr id="261122"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261123" name="Picture 4" descr="TMoun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 Box 4"/>
          <p:cNvSpPr txBox="1">
            <a:spLocks noChangeArrowheads="1"/>
          </p:cNvSpPr>
          <p:nvPr/>
        </p:nvSpPr>
        <p:spPr bwMode="auto">
          <a:xfrm>
            <a:off x="8532813" y="92075"/>
            <a:ext cx="523875" cy="457200"/>
          </a:xfrm>
          <a:prstGeom prst="rect">
            <a:avLst/>
          </a:prstGeom>
          <a:solidFill>
            <a:srgbClr val="0005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dirty="0">
                <a:solidFill>
                  <a:schemeClr val="bg1"/>
                </a:solidFill>
                <a:effectLst/>
                <a:latin typeface="Arial" charset="0"/>
              </a:rPr>
              <a:t>25</a:t>
            </a:r>
          </a:p>
        </p:txBody>
      </p:sp>
      <p:sp>
        <p:nvSpPr>
          <p:cNvPr id="2" name="Rectangle 1">
            <a:extLst>
              <a:ext uri="{FF2B5EF4-FFF2-40B4-BE49-F238E27FC236}">
                <a16:creationId xmlns="" xmlns:a16="http://schemas.microsoft.com/office/drawing/2014/main" id="{68AE4FDD-4562-4C6E-986A-4B720E2A6C90}"/>
              </a:ext>
            </a:extLst>
          </p:cNvPr>
          <p:cNvSpPr/>
          <p:nvPr/>
        </p:nvSpPr>
        <p:spPr>
          <a:xfrm>
            <a:off x="6012160" y="92075"/>
            <a:ext cx="2520653" cy="830997"/>
          </a:xfrm>
          <a:prstGeom prst="rect">
            <a:avLst/>
          </a:prstGeom>
          <a:solidFill>
            <a:srgbClr val="92D050"/>
          </a:solidFill>
        </p:spPr>
        <p:txBody>
          <a:bodyPr wrap="square">
            <a:spAutoFit/>
          </a:bodyPr>
          <a:lstStyle/>
          <a:p>
            <a:pPr>
              <a:lnSpc>
                <a:spcPct val="150000"/>
              </a:lnSpc>
            </a:pPr>
            <a:r>
              <a:rPr lang="si-LK" sz="1600" b="1" dirty="0"/>
              <a:t>දේව මාලිගාව කෙසේ සංවර්ධනය වීද?</a:t>
            </a:r>
            <a:endParaRPr lang="en-US" sz="1600" b="1" dirty="0"/>
          </a:p>
        </p:txBody>
      </p:sp>
      <p:sp>
        <p:nvSpPr>
          <p:cNvPr id="3" name="Rectangle 2">
            <a:extLst>
              <a:ext uri="{FF2B5EF4-FFF2-40B4-BE49-F238E27FC236}">
                <a16:creationId xmlns="" xmlns:a16="http://schemas.microsoft.com/office/drawing/2014/main" id="{1CDE96A1-4AB2-4B6B-9DA0-C527BA64750E}"/>
              </a:ext>
            </a:extLst>
          </p:cNvPr>
          <p:cNvSpPr/>
          <p:nvPr/>
        </p:nvSpPr>
        <p:spPr>
          <a:xfrm>
            <a:off x="179512" y="38101"/>
            <a:ext cx="3888432" cy="307777"/>
          </a:xfrm>
          <a:prstGeom prst="rect">
            <a:avLst/>
          </a:prstGeom>
          <a:solidFill>
            <a:srgbClr val="ECB6E9"/>
          </a:solidFill>
        </p:spPr>
        <p:txBody>
          <a:bodyPr wrap="square">
            <a:spAutoFit/>
          </a:bodyPr>
          <a:lstStyle/>
          <a:p>
            <a:r>
              <a:rPr lang="si-LK" sz="1400" b="1" dirty="0"/>
              <a:t>මුල්</a:t>
            </a:r>
            <a:r>
              <a:rPr lang="en-US" sz="1400" b="1" dirty="0"/>
              <a:t> </a:t>
            </a:r>
            <a:r>
              <a:rPr lang="si-LK" sz="1400" b="1" dirty="0"/>
              <a:t>සමචතුරස‍්‍ර</a:t>
            </a:r>
            <a:r>
              <a:rPr lang="en-US" sz="1400" b="1" dirty="0"/>
              <a:t> </a:t>
            </a:r>
            <a:r>
              <a:rPr lang="si-LK" sz="1400" b="1" dirty="0"/>
              <a:t>කඳුමුදුන්</a:t>
            </a:r>
            <a:r>
              <a:rPr lang="en-US" sz="1400" b="1" dirty="0"/>
              <a:t>  </a:t>
            </a:r>
            <a:r>
              <a:rPr lang="si-LK" sz="1400" b="1" dirty="0"/>
              <a:t>දේව මාලිගාව </a:t>
            </a:r>
            <a:endParaRPr lang="en-US" sz="1400" b="1" dirty="0"/>
          </a:p>
        </p:txBody>
      </p:sp>
      <p:sp>
        <p:nvSpPr>
          <p:cNvPr id="4" name="Rectangle 3">
            <a:extLst>
              <a:ext uri="{FF2B5EF4-FFF2-40B4-BE49-F238E27FC236}">
                <a16:creationId xmlns="" xmlns:a16="http://schemas.microsoft.com/office/drawing/2014/main" id="{98EC9906-2154-4365-A8F7-893887422FD3}"/>
              </a:ext>
            </a:extLst>
          </p:cNvPr>
          <p:cNvSpPr/>
          <p:nvPr/>
        </p:nvSpPr>
        <p:spPr>
          <a:xfrm>
            <a:off x="179512" y="3217961"/>
            <a:ext cx="5171365" cy="307777"/>
          </a:xfrm>
          <a:prstGeom prst="rect">
            <a:avLst/>
          </a:prstGeom>
          <a:solidFill>
            <a:srgbClr val="ECB6E9"/>
          </a:solidFill>
        </p:spPr>
        <p:txBody>
          <a:bodyPr wrap="square">
            <a:spAutoFit/>
          </a:bodyPr>
          <a:lstStyle/>
          <a:p>
            <a:r>
              <a:rPr lang="en-US" sz="1200" b="1" dirty="0">
                <a:latin typeface="+mn-lt"/>
              </a:rPr>
              <a:t> </a:t>
            </a:r>
            <a:r>
              <a:rPr lang="si-LK" sz="1400" b="1" dirty="0">
                <a:latin typeface="+mn-lt"/>
              </a:rPr>
              <a:t>ඇක්රහි සෙලූසිඩ් එකතු කිරීම</a:t>
            </a:r>
            <a:r>
              <a:rPr lang="en-US" sz="1400" b="1" dirty="0">
                <a:latin typeface="+mn-lt"/>
              </a:rPr>
              <a:t>       </a:t>
            </a:r>
            <a:r>
              <a:rPr lang="si-LK" sz="1400" b="1" dirty="0">
                <a:latin typeface="+mn-lt"/>
              </a:rPr>
              <a:t>(ක්‍රිස්තු පූර්ව: 1</a:t>
            </a:r>
            <a:r>
              <a:rPr lang="en-US" sz="1400" b="1" dirty="0">
                <a:latin typeface="+mn-lt"/>
              </a:rPr>
              <a:t>86</a:t>
            </a:r>
            <a:r>
              <a:rPr lang="si-LK" sz="1400" b="1" dirty="0">
                <a:latin typeface="+mn-lt"/>
              </a:rPr>
              <a:t>) </a:t>
            </a:r>
            <a:r>
              <a:rPr lang="en-US" sz="1200" b="1" dirty="0">
                <a:latin typeface="+mn-lt"/>
              </a:rPr>
              <a:t>       </a:t>
            </a:r>
          </a:p>
        </p:txBody>
      </p:sp>
      <p:sp>
        <p:nvSpPr>
          <p:cNvPr id="5" name="Rectangle 4">
            <a:extLst>
              <a:ext uri="{FF2B5EF4-FFF2-40B4-BE49-F238E27FC236}">
                <a16:creationId xmlns="" xmlns:a16="http://schemas.microsoft.com/office/drawing/2014/main" id="{07145898-7F68-4956-B924-91E45B2853AC}"/>
              </a:ext>
            </a:extLst>
          </p:cNvPr>
          <p:cNvSpPr/>
          <p:nvPr/>
        </p:nvSpPr>
        <p:spPr>
          <a:xfrm>
            <a:off x="7075303" y="2229425"/>
            <a:ext cx="2069976" cy="215444"/>
          </a:xfrm>
          <a:prstGeom prst="rect">
            <a:avLst/>
          </a:prstGeom>
          <a:solidFill>
            <a:schemeClr val="accent1">
              <a:lumMod val="60000"/>
              <a:lumOff val="40000"/>
            </a:schemeClr>
          </a:solidFill>
        </p:spPr>
        <p:txBody>
          <a:bodyPr wrap="square">
            <a:spAutoFit/>
          </a:bodyPr>
          <a:lstStyle/>
          <a:p>
            <a:r>
              <a:rPr lang="si-LK" sz="800" dirty="0"/>
              <a:t>සමචතුරස‍්‍ර කඳුමුදුන්  දේව මාලිගාව </a:t>
            </a:r>
            <a:endParaRPr lang="en-US" sz="8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Temple Mount Stages 3-4</a:t>
            </a:r>
          </a:p>
        </p:txBody>
      </p:sp>
      <p:sp>
        <p:nvSpPr>
          <p:cNvPr id="26317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263171" name="Picture 4" descr="TMoun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328"/>
            <a:ext cx="9178506" cy="683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2" name="Text Box 4"/>
          <p:cNvSpPr txBox="1">
            <a:spLocks noChangeArrowheads="1"/>
          </p:cNvSpPr>
          <p:nvPr/>
        </p:nvSpPr>
        <p:spPr bwMode="auto">
          <a:xfrm>
            <a:off x="8532813" y="92075"/>
            <a:ext cx="523875" cy="457200"/>
          </a:xfrm>
          <a:prstGeom prst="rect">
            <a:avLst/>
          </a:prstGeom>
          <a:solidFill>
            <a:srgbClr val="0005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dirty="0">
                <a:solidFill>
                  <a:schemeClr val="bg1"/>
                </a:solidFill>
                <a:effectLst/>
                <a:latin typeface="Arial" charset="0"/>
              </a:rPr>
              <a:t>25</a:t>
            </a:r>
          </a:p>
        </p:txBody>
      </p:sp>
      <p:sp>
        <p:nvSpPr>
          <p:cNvPr id="2" name="Rectangle 1">
            <a:extLst>
              <a:ext uri="{FF2B5EF4-FFF2-40B4-BE49-F238E27FC236}">
                <a16:creationId xmlns="" xmlns:a16="http://schemas.microsoft.com/office/drawing/2014/main" id="{06E6089E-1CE6-483C-BDA0-FC247951DBDA}"/>
              </a:ext>
            </a:extLst>
          </p:cNvPr>
          <p:cNvSpPr/>
          <p:nvPr/>
        </p:nvSpPr>
        <p:spPr>
          <a:xfrm>
            <a:off x="148964" y="3268238"/>
            <a:ext cx="4705920" cy="307777"/>
          </a:xfrm>
          <a:prstGeom prst="rect">
            <a:avLst/>
          </a:prstGeom>
          <a:solidFill>
            <a:srgbClr val="FF99CC"/>
          </a:solidFill>
        </p:spPr>
        <p:txBody>
          <a:bodyPr wrap="square">
            <a:spAutoFit/>
          </a:bodyPr>
          <a:lstStyle/>
          <a:p>
            <a:r>
              <a:rPr lang="en-US" sz="1400" b="1" dirty="0">
                <a:effectLst/>
              </a:rPr>
              <a:t> </a:t>
            </a:r>
            <a:r>
              <a:rPr lang="si-LK" sz="1400" b="1" dirty="0">
                <a:effectLst/>
                <a:latin typeface="Arial" panose="020B0604020202020204" pitchFamily="34" charset="0"/>
              </a:rPr>
              <a:t>හෙරෝඩියන්</a:t>
            </a:r>
            <a:r>
              <a:rPr lang="en-US" sz="1400" b="1" dirty="0">
                <a:effectLst/>
                <a:latin typeface="Arial" panose="020B0604020202020204" pitchFamily="34" charset="0"/>
                <a:cs typeface="Arial" panose="020B0604020202020204" pitchFamily="34" charset="0"/>
              </a:rPr>
              <a:t>  </a:t>
            </a:r>
            <a:r>
              <a:rPr lang="si-LK" sz="1400" b="1" dirty="0">
                <a:effectLst/>
                <a:latin typeface="Arial" panose="020B0604020202020204" pitchFamily="34" charset="0"/>
              </a:rPr>
              <a:t>පුළුල් කිරීම</a:t>
            </a:r>
            <a:r>
              <a:rPr lang="en-US" sz="1400" b="1" dirty="0">
                <a:effectLst/>
                <a:latin typeface="Arial" panose="020B0604020202020204" pitchFamily="34" charset="0"/>
                <a:cs typeface="Arial" panose="020B0604020202020204" pitchFamily="34" charset="0"/>
              </a:rPr>
              <a:t>     (</a:t>
            </a:r>
            <a:r>
              <a:rPr lang="si-LK" sz="1400" b="1" dirty="0">
                <a:effectLst/>
                <a:latin typeface="Arial" panose="020B0604020202020204" pitchFamily="34" charset="0"/>
              </a:rPr>
              <a:t>ක්‍රිස්තු පූර්ව: 1</a:t>
            </a:r>
            <a:r>
              <a:rPr lang="en-US" sz="1400" b="1" dirty="0">
                <a:effectLst/>
                <a:latin typeface="Arial" panose="020B0604020202020204" pitchFamily="34" charset="0"/>
                <a:cs typeface="Arial" panose="020B0604020202020204" pitchFamily="34" charset="0"/>
              </a:rPr>
              <a:t>9-11) </a:t>
            </a:r>
          </a:p>
        </p:txBody>
      </p:sp>
      <p:sp>
        <p:nvSpPr>
          <p:cNvPr id="8" name="Rectangle 7">
            <a:extLst>
              <a:ext uri="{FF2B5EF4-FFF2-40B4-BE49-F238E27FC236}">
                <a16:creationId xmlns="" xmlns:a16="http://schemas.microsoft.com/office/drawing/2014/main" id="{FAEB02D0-21FB-4373-AF68-EF1D0394C262}"/>
              </a:ext>
            </a:extLst>
          </p:cNvPr>
          <p:cNvSpPr/>
          <p:nvPr/>
        </p:nvSpPr>
        <p:spPr>
          <a:xfrm>
            <a:off x="121354" y="37054"/>
            <a:ext cx="6322854" cy="307777"/>
          </a:xfrm>
          <a:prstGeom prst="rect">
            <a:avLst/>
          </a:prstGeom>
          <a:solidFill>
            <a:srgbClr val="FF99CC"/>
          </a:solidFill>
        </p:spPr>
        <p:txBody>
          <a:bodyPr wrap="square">
            <a:spAutoFit/>
          </a:bodyPr>
          <a:lstStyle/>
          <a:p>
            <a:r>
              <a:rPr lang="en-US" sz="1400" b="1" dirty="0">
                <a:effectLst/>
              </a:rPr>
              <a:t>  </a:t>
            </a:r>
            <a:r>
              <a:rPr lang="si-LK" sz="1400" b="1" dirty="0">
                <a:effectLst/>
                <a:latin typeface="Arial" panose="020B0604020202020204" pitchFamily="34" charset="0"/>
              </a:rPr>
              <a:t>හස්මෝනියන්</a:t>
            </a:r>
            <a:r>
              <a:rPr lang="en-US" sz="1400" b="1" dirty="0">
                <a:effectLst/>
                <a:latin typeface="Arial" panose="020B0604020202020204" pitchFamily="34" charset="0"/>
                <a:cs typeface="Arial" panose="020B0604020202020204" pitchFamily="34" charset="0"/>
              </a:rPr>
              <a:t> </a:t>
            </a:r>
            <a:r>
              <a:rPr lang="si-LK" sz="1400" b="1" dirty="0">
                <a:effectLst/>
                <a:latin typeface="Arial" panose="020B0604020202020204" pitchFamily="34" charset="0"/>
              </a:rPr>
              <a:t>අලුතෙන්</a:t>
            </a:r>
            <a:r>
              <a:rPr lang="en-US" sz="1400" b="1" dirty="0">
                <a:effectLst/>
                <a:latin typeface="Arial" panose="020B0604020202020204" pitchFamily="34" charset="0"/>
                <a:cs typeface="Arial" panose="020B0604020202020204" pitchFamily="34" charset="0"/>
              </a:rPr>
              <a:t> </a:t>
            </a:r>
            <a:r>
              <a:rPr lang="si-LK" sz="1400" b="1" dirty="0">
                <a:effectLst/>
                <a:latin typeface="Arial" panose="020B0604020202020204" pitchFamily="34" charset="0"/>
              </a:rPr>
              <a:t>එකතු කරන ලද්ද</a:t>
            </a:r>
            <a:r>
              <a:rPr lang="en-US" sz="1400" b="1" dirty="0">
                <a:effectLst/>
                <a:latin typeface="Arial" panose="020B0604020202020204" pitchFamily="34" charset="0"/>
                <a:cs typeface="Arial" panose="020B0604020202020204" pitchFamily="34" charset="0"/>
              </a:rPr>
              <a:t>    (</a:t>
            </a:r>
            <a:r>
              <a:rPr lang="si-LK" sz="1400" b="1" dirty="0">
                <a:effectLst/>
                <a:latin typeface="Arial" panose="020B0604020202020204" pitchFamily="34" charset="0"/>
              </a:rPr>
              <a:t>ක්‍රිස්තු</a:t>
            </a:r>
            <a:r>
              <a:rPr lang="en-US" sz="1400" b="1" dirty="0">
                <a:effectLst/>
                <a:latin typeface="Arial" panose="020B0604020202020204" pitchFamily="34" charset="0"/>
                <a:cs typeface="Arial" panose="020B0604020202020204" pitchFamily="34" charset="0"/>
              </a:rPr>
              <a:t> </a:t>
            </a:r>
            <a:r>
              <a:rPr lang="si-LK" sz="1400" b="1" dirty="0">
                <a:effectLst/>
                <a:latin typeface="Arial" panose="020B0604020202020204" pitchFamily="34" charset="0"/>
              </a:rPr>
              <a:t>පූර්ව</a:t>
            </a:r>
            <a:r>
              <a:rPr lang="en-US" sz="1400" b="1" dirty="0">
                <a:effectLst/>
                <a:latin typeface="Arial" panose="020B0604020202020204" pitchFamily="34" charset="0"/>
                <a:cs typeface="Arial" panose="020B0604020202020204" pitchFamily="34" charset="0"/>
              </a:rPr>
              <a:t>: 141)     </a:t>
            </a:r>
          </a:p>
        </p:txBody>
      </p:sp>
      <p:sp>
        <p:nvSpPr>
          <p:cNvPr id="3" name="Rectangle 2">
            <a:extLst>
              <a:ext uri="{FF2B5EF4-FFF2-40B4-BE49-F238E27FC236}">
                <a16:creationId xmlns="" xmlns:a16="http://schemas.microsoft.com/office/drawing/2014/main" id="{8B947522-FDC7-4CAF-A839-ED6C30D81DD7}"/>
              </a:ext>
            </a:extLst>
          </p:cNvPr>
          <p:cNvSpPr/>
          <p:nvPr/>
        </p:nvSpPr>
        <p:spPr>
          <a:xfrm>
            <a:off x="7361436" y="3314404"/>
            <a:ext cx="1691670" cy="215444"/>
          </a:xfrm>
          <a:prstGeom prst="rect">
            <a:avLst/>
          </a:prstGeom>
          <a:solidFill>
            <a:srgbClr val="A4D76B"/>
          </a:solidFill>
        </p:spPr>
        <p:txBody>
          <a:bodyPr wrap="square">
            <a:spAutoFit/>
          </a:bodyPr>
          <a:lstStyle/>
          <a:p>
            <a:r>
              <a:rPr lang="si-LK" sz="800" b="1" dirty="0"/>
              <a:t>හෙරෝඩියන්  පුළුල් කිරීම </a:t>
            </a:r>
            <a:endParaRPr lang="en-US" sz="800" b="1" dirty="0"/>
          </a:p>
        </p:txBody>
      </p:sp>
      <p:sp>
        <p:nvSpPr>
          <p:cNvPr id="4" name="Rectangle 3">
            <a:extLst>
              <a:ext uri="{FF2B5EF4-FFF2-40B4-BE49-F238E27FC236}">
                <a16:creationId xmlns="" xmlns:a16="http://schemas.microsoft.com/office/drawing/2014/main" id="{DC3BF1BB-D027-4D15-AEC5-607F1F23748E}"/>
              </a:ext>
            </a:extLst>
          </p:cNvPr>
          <p:cNvSpPr/>
          <p:nvPr/>
        </p:nvSpPr>
        <p:spPr>
          <a:xfrm>
            <a:off x="7458710" y="1738895"/>
            <a:ext cx="1697839" cy="338554"/>
          </a:xfrm>
          <a:prstGeom prst="rect">
            <a:avLst/>
          </a:prstGeom>
          <a:solidFill>
            <a:schemeClr val="accent6"/>
          </a:solidFill>
        </p:spPr>
        <p:txBody>
          <a:bodyPr wrap="square">
            <a:spAutoFit/>
          </a:bodyPr>
          <a:lstStyle/>
          <a:p>
            <a:r>
              <a:rPr lang="si-LK" sz="800" b="1" dirty="0"/>
              <a:t>හස්මෝනියන් අලුතෙන් එකතු කරන ලද්ද </a:t>
            </a:r>
            <a:endParaRPr lang="en-US" sz="800" b="1" dirty="0"/>
          </a:p>
        </p:txBody>
      </p:sp>
      <p:sp>
        <p:nvSpPr>
          <p:cNvPr id="5" name="Rectangle 4">
            <a:extLst>
              <a:ext uri="{FF2B5EF4-FFF2-40B4-BE49-F238E27FC236}">
                <a16:creationId xmlns="" xmlns:a16="http://schemas.microsoft.com/office/drawing/2014/main" id="{98ECC3D6-88C5-4336-AF32-87BAF5AD55AA}"/>
              </a:ext>
            </a:extLst>
          </p:cNvPr>
          <p:cNvSpPr/>
          <p:nvPr/>
        </p:nvSpPr>
        <p:spPr>
          <a:xfrm>
            <a:off x="7534783" y="718089"/>
            <a:ext cx="1487863" cy="215444"/>
          </a:xfrm>
          <a:prstGeom prst="rect">
            <a:avLst/>
          </a:prstGeom>
          <a:solidFill>
            <a:srgbClr val="ECB6E9"/>
          </a:solidFill>
        </p:spPr>
        <p:txBody>
          <a:bodyPr wrap="square">
            <a:spAutoFit/>
          </a:bodyPr>
          <a:lstStyle/>
          <a:p>
            <a:r>
              <a:rPr lang="si-LK" sz="800" b="1" dirty="0"/>
              <a:t>සෙලූසිඩ් එකතු කිරීම </a:t>
            </a:r>
            <a:endParaRPr lang="en-US" sz="800"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title"/>
          </p:nvPr>
        </p:nvSpPr>
        <p:spPr>
          <a:xfrm>
            <a:off x="565150" y="-1128"/>
            <a:ext cx="7679258" cy="778098"/>
          </a:xfrm>
        </p:spPr>
        <p:txBody>
          <a:bodyPr/>
          <a:lstStyle/>
          <a:p>
            <a:pPr eaLnBrk="1" hangingPunct="1"/>
            <a:r>
              <a:rPr lang="si-LK" sz="2800" b="1" dirty="0">
                <a:solidFill>
                  <a:schemeClr val="bg1"/>
                </a:solidFill>
                <a:latin typeface="Arial" charset="0"/>
                <a:ea typeface="ＭＳ Ｐゴシック" charset="0"/>
                <a:cs typeface="ＭＳ Ｐゴシック" charset="0"/>
              </a:rPr>
              <a:t>දේවමාළිගාව සංවර්ධනය කිරීම</a:t>
            </a:r>
            <a:endParaRPr lang="en-US" sz="2800" b="1" dirty="0">
              <a:solidFill>
                <a:schemeClr val="bg1"/>
              </a:solidFill>
              <a:latin typeface="Arial" charset="0"/>
              <a:ea typeface="ＭＳ Ｐゴシック" charset="0"/>
              <a:cs typeface="ＭＳ Ｐゴシック" charset="0"/>
            </a:endParaRPr>
          </a:p>
        </p:txBody>
      </p:sp>
      <p:sp>
        <p:nvSpPr>
          <p:cNvPr id="265218"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265219" name="Picture 4" descr="TMount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0454"/>
            <a:ext cx="9144000" cy="61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Text Box 4"/>
          <p:cNvSpPr txBox="1">
            <a:spLocks noChangeArrowheads="1"/>
          </p:cNvSpPr>
          <p:nvPr/>
        </p:nvSpPr>
        <p:spPr bwMode="auto">
          <a:xfrm>
            <a:off x="8532813" y="92075"/>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chemeClr val="bg1"/>
                </a:solidFill>
                <a:effectLst/>
                <a:latin typeface="Arial" charset="0"/>
              </a:rPr>
              <a:t>25</a:t>
            </a:r>
          </a:p>
        </p:txBody>
      </p:sp>
      <p:sp>
        <p:nvSpPr>
          <p:cNvPr id="2" name="Rectangle 1">
            <a:extLst>
              <a:ext uri="{FF2B5EF4-FFF2-40B4-BE49-F238E27FC236}">
                <a16:creationId xmlns="" xmlns:a16="http://schemas.microsoft.com/office/drawing/2014/main" id="{5CC907F0-2FFA-4430-9655-009AC22F3A34}"/>
              </a:ext>
            </a:extLst>
          </p:cNvPr>
          <p:cNvSpPr/>
          <p:nvPr/>
        </p:nvSpPr>
        <p:spPr>
          <a:xfrm>
            <a:off x="0" y="4797152"/>
            <a:ext cx="3659832" cy="2046714"/>
          </a:xfrm>
          <a:prstGeom prst="rect">
            <a:avLst/>
          </a:prstGeom>
          <a:solidFill>
            <a:srgbClr val="ECB6E9"/>
          </a:solidFill>
        </p:spPr>
        <p:txBody>
          <a:bodyPr wrap="square">
            <a:spAutoFit/>
          </a:bodyPr>
          <a:lstStyle/>
          <a:p>
            <a:r>
              <a:rPr lang="si-LK" sz="1600" b="1" dirty="0">
                <a:effectLst/>
                <a:latin typeface="+mn-lt"/>
              </a:rPr>
              <a:t>දේවමාළිගාව සංවර්ධනය කිරීම</a:t>
            </a:r>
            <a:endParaRPr lang="en-US" sz="1600" b="1" dirty="0">
              <a:effectLst/>
              <a:latin typeface="+mn-lt"/>
            </a:endParaRPr>
          </a:p>
          <a:p>
            <a:r>
              <a:rPr lang="si-LK" sz="1600" b="1" dirty="0">
                <a:effectLst/>
                <a:latin typeface="+mn-lt"/>
              </a:rPr>
              <a:t>දෙවන දේව මාලිගාවේ කාල සීමාව තුළ</a:t>
            </a:r>
            <a:endParaRPr lang="en-US" sz="1600" b="1" dirty="0">
              <a:effectLst/>
              <a:latin typeface="+mn-lt"/>
            </a:endParaRPr>
          </a:p>
          <a:p>
            <a:r>
              <a:rPr lang="en-US" sz="1600" b="1" dirty="0">
                <a:effectLst/>
                <a:latin typeface="+mn-lt"/>
              </a:rPr>
              <a:t>       </a:t>
            </a:r>
            <a:r>
              <a:rPr lang="si-LK" sz="1400" b="1" dirty="0">
                <a:effectLst/>
                <a:latin typeface="+mn-lt"/>
              </a:rPr>
              <a:t>සමචතුරස‍්‍ර කඳුමුදුන්  දේව මාලිගාව </a:t>
            </a:r>
            <a:endParaRPr lang="en-US" sz="1400" b="1" dirty="0">
              <a:effectLst/>
              <a:latin typeface="+mn-lt"/>
            </a:endParaRPr>
          </a:p>
          <a:p>
            <a:r>
              <a:rPr lang="en-US" sz="1400" b="1" dirty="0">
                <a:effectLst/>
                <a:latin typeface="+mn-lt"/>
              </a:rPr>
              <a:t>       </a:t>
            </a:r>
            <a:r>
              <a:rPr lang="si-LK" sz="1400" b="1" dirty="0">
                <a:effectLst/>
                <a:latin typeface="+mn-lt"/>
              </a:rPr>
              <a:t>හස්මෝනියන් අලුතෙන් එකතු කරන ලද්ද</a:t>
            </a:r>
            <a:endParaRPr lang="en-US" sz="1400" b="1" dirty="0">
              <a:effectLst/>
              <a:latin typeface="+mn-lt"/>
            </a:endParaRPr>
          </a:p>
          <a:p>
            <a:r>
              <a:rPr lang="en-US" sz="1400" b="1" dirty="0">
                <a:effectLst/>
                <a:latin typeface="+mn-lt"/>
              </a:rPr>
              <a:t>       </a:t>
            </a:r>
            <a:r>
              <a:rPr lang="si-LK" sz="1400" b="1" dirty="0">
                <a:effectLst/>
                <a:latin typeface="+mn-lt"/>
              </a:rPr>
              <a:t>හෙරෝඩියන්  පුළුල් කිරීම </a:t>
            </a:r>
            <a:endParaRPr lang="en-US" sz="1400" b="1" dirty="0">
              <a:effectLst/>
              <a:latin typeface="+mn-lt"/>
            </a:endParaRPr>
          </a:p>
          <a:p>
            <a:r>
              <a:rPr lang="en-US" sz="1400" b="1" dirty="0">
                <a:effectLst/>
                <a:latin typeface="+mn-lt"/>
              </a:rPr>
              <a:t>       </a:t>
            </a:r>
            <a:r>
              <a:rPr lang="si-LK" sz="1400" b="1" dirty="0">
                <a:effectLst/>
                <a:latin typeface="+mn-lt"/>
              </a:rPr>
              <a:t>ජල පොකුණු</a:t>
            </a:r>
            <a:endParaRPr lang="en-US" sz="1600" b="1" dirty="0">
              <a:effectLst/>
              <a:latin typeface="+mn-lt"/>
            </a:endParaRPr>
          </a:p>
        </p:txBody>
      </p:sp>
      <p:sp>
        <p:nvSpPr>
          <p:cNvPr id="4" name="Flowchart: Process 3">
            <a:extLst>
              <a:ext uri="{FF2B5EF4-FFF2-40B4-BE49-F238E27FC236}">
                <a16:creationId xmlns="" xmlns:a16="http://schemas.microsoft.com/office/drawing/2014/main" id="{D8407875-64D7-4DF8-98D3-F0DD86103138}"/>
              </a:ext>
            </a:extLst>
          </p:cNvPr>
          <p:cNvSpPr/>
          <p:nvPr/>
        </p:nvSpPr>
        <p:spPr bwMode="auto">
          <a:xfrm flipH="1">
            <a:off x="74919" y="5949280"/>
            <a:ext cx="137436" cy="75522"/>
          </a:xfrm>
          <a:prstGeom prst="flowChartProcess">
            <a:avLst/>
          </a:prstGeom>
          <a:solidFill>
            <a:srgbClr val="FFFF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endParaRPr>
          </a:p>
        </p:txBody>
      </p:sp>
      <p:sp>
        <p:nvSpPr>
          <p:cNvPr id="11" name="Flowchart: Process 10">
            <a:extLst>
              <a:ext uri="{FF2B5EF4-FFF2-40B4-BE49-F238E27FC236}">
                <a16:creationId xmlns="" xmlns:a16="http://schemas.microsoft.com/office/drawing/2014/main" id="{90D4561F-4A6D-4BD9-8E7F-B10771AABCD5}"/>
              </a:ext>
            </a:extLst>
          </p:cNvPr>
          <p:cNvSpPr/>
          <p:nvPr/>
        </p:nvSpPr>
        <p:spPr bwMode="auto">
          <a:xfrm flipH="1" flipV="1">
            <a:off x="66113" y="6235140"/>
            <a:ext cx="146242" cy="88382"/>
          </a:xfrm>
          <a:prstGeom prst="flowChartProcess">
            <a:avLst/>
          </a:prstGeom>
          <a:solidFill>
            <a:srgbClr val="FF505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endParaRPr>
          </a:p>
        </p:txBody>
      </p:sp>
      <p:sp>
        <p:nvSpPr>
          <p:cNvPr id="15" name="Flowchart: Process 14">
            <a:extLst>
              <a:ext uri="{FF2B5EF4-FFF2-40B4-BE49-F238E27FC236}">
                <a16:creationId xmlns="" xmlns:a16="http://schemas.microsoft.com/office/drawing/2014/main" id="{295F81C8-A4FB-4721-9EE6-13394789360B}"/>
              </a:ext>
            </a:extLst>
          </p:cNvPr>
          <p:cNvSpPr/>
          <p:nvPr/>
        </p:nvSpPr>
        <p:spPr bwMode="auto">
          <a:xfrm flipH="1">
            <a:off x="84284" y="6703001"/>
            <a:ext cx="137436" cy="75522"/>
          </a:xfrm>
          <a:prstGeom prst="flowChartProcess">
            <a:avLst/>
          </a:prstGeom>
          <a:solidFill>
            <a:srgbClr val="99CCFF"/>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endParaRPr>
          </a:p>
        </p:txBody>
      </p:sp>
      <p:sp>
        <p:nvSpPr>
          <p:cNvPr id="16" name="Flowchart: Process 15">
            <a:extLst>
              <a:ext uri="{FF2B5EF4-FFF2-40B4-BE49-F238E27FC236}">
                <a16:creationId xmlns="" xmlns:a16="http://schemas.microsoft.com/office/drawing/2014/main" id="{119AD544-A029-4F73-A8C7-E0B5BDE7D3FE}"/>
              </a:ext>
            </a:extLst>
          </p:cNvPr>
          <p:cNvSpPr/>
          <p:nvPr/>
        </p:nvSpPr>
        <p:spPr bwMode="auto">
          <a:xfrm flipH="1">
            <a:off x="70516" y="6502851"/>
            <a:ext cx="137436" cy="75522"/>
          </a:xfrm>
          <a:prstGeom prst="flowChartProcess">
            <a:avLst/>
          </a:prstGeom>
          <a:solidFill>
            <a:srgbClr val="92D05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Underground Temple Chambers</a:t>
            </a:r>
          </a:p>
        </p:txBody>
      </p:sp>
      <p:pic>
        <p:nvPicPr>
          <p:cNvPr id="267266" name="Picture 4" descr="underground chambers of the 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04" y="0"/>
            <a:ext cx="49996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7" name="Picture 5" descr="tunnels beneath the temple mou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99621" y="0"/>
            <a:ext cx="413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788D89C0-7CE0-4528-A3E6-3191D5B01CA2}"/>
              </a:ext>
            </a:extLst>
          </p:cNvPr>
          <p:cNvSpPr/>
          <p:nvPr/>
        </p:nvSpPr>
        <p:spPr>
          <a:xfrm>
            <a:off x="251520" y="55942"/>
            <a:ext cx="3672408" cy="369332"/>
          </a:xfrm>
          <a:prstGeom prst="rect">
            <a:avLst/>
          </a:prstGeom>
          <a:solidFill>
            <a:schemeClr val="accent1">
              <a:lumMod val="40000"/>
              <a:lumOff val="60000"/>
            </a:schemeClr>
          </a:solidFill>
        </p:spPr>
        <p:txBody>
          <a:bodyPr wrap="square">
            <a:spAutoFit/>
          </a:bodyPr>
          <a:lstStyle/>
          <a:p>
            <a:pPr algn="ctr"/>
            <a:r>
              <a:rPr lang="si-LK" sz="1800" b="1" dirty="0">
                <a:effectLst/>
                <a:latin typeface="+mn-lt"/>
              </a:rPr>
              <a:t>දේව මාලිගාවේ භූගත කුටි</a:t>
            </a:r>
            <a:endParaRPr lang="en-US" sz="1800" b="1" dirty="0">
              <a:effectLst/>
              <a:latin typeface="+mn-lt"/>
            </a:endParaRPr>
          </a:p>
        </p:txBody>
      </p:sp>
      <p:sp>
        <p:nvSpPr>
          <p:cNvPr id="3" name="Rectangle 2">
            <a:extLst>
              <a:ext uri="{FF2B5EF4-FFF2-40B4-BE49-F238E27FC236}">
                <a16:creationId xmlns="" xmlns:a16="http://schemas.microsoft.com/office/drawing/2014/main" id="{D03DBB56-64CA-42AA-9054-DC4F0BE02FC2}"/>
              </a:ext>
            </a:extLst>
          </p:cNvPr>
          <p:cNvSpPr/>
          <p:nvPr/>
        </p:nvSpPr>
        <p:spPr>
          <a:xfrm>
            <a:off x="689110" y="6237312"/>
            <a:ext cx="3294112" cy="312132"/>
          </a:xfrm>
          <a:prstGeom prst="rect">
            <a:avLst/>
          </a:prstGeom>
          <a:solidFill>
            <a:schemeClr val="accent1">
              <a:lumMod val="40000"/>
              <a:lumOff val="60000"/>
            </a:schemeClr>
          </a:solidFill>
        </p:spPr>
        <p:txBody>
          <a:bodyPr wrap="square">
            <a:spAutoFit/>
          </a:bodyPr>
          <a:lstStyle/>
          <a:p>
            <a:r>
              <a:rPr lang="si-LK" sz="1400" dirty="0"/>
              <a:t>දේව මාලිගාවේ භාණ්ඩාගාර කුටි</a:t>
            </a:r>
            <a:endParaRPr lang="en-US" sz="1400" dirty="0"/>
          </a:p>
        </p:txBody>
      </p:sp>
      <p:sp>
        <p:nvSpPr>
          <p:cNvPr id="4" name="Rectangle 3">
            <a:extLst>
              <a:ext uri="{FF2B5EF4-FFF2-40B4-BE49-F238E27FC236}">
                <a16:creationId xmlns="" xmlns:a16="http://schemas.microsoft.com/office/drawing/2014/main" id="{C29CA618-015B-439F-BDD8-358AC0DC7175}"/>
              </a:ext>
            </a:extLst>
          </p:cNvPr>
          <p:cNvSpPr/>
          <p:nvPr/>
        </p:nvSpPr>
        <p:spPr>
          <a:xfrm>
            <a:off x="652423" y="715333"/>
            <a:ext cx="1079142" cy="246221"/>
          </a:xfrm>
          <a:prstGeom prst="rect">
            <a:avLst/>
          </a:prstGeom>
          <a:solidFill>
            <a:srgbClr val="D1A375">
              <a:alpha val="89804"/>
            </a:srgbClr>
          </a:solidFill>
        </p:spPr>
        <p:txBody>
          <a:bodyPr wrap="none">
            <a:spAutoFit/>
          </a:bodyPr>
          <a:lstStyle/>
          <a:p>
            <a:r>
              <a:rPr lang="si-LK" sz="1000" b="1" dirty="0"/>
              <a:t>ඇන්ටෝනියා</a:t>
            </a:r>
            <a:endParaRPr lang="en-US" sz="1000" b="1" dirty="0"/>
          </a:p>
        </p:txBody>
      </p:sp>
      <p:sp>
        <p:nvSpPr>
          <p:cNvPr id="5" name="Rectangle 4">
            <a:extLst>
              <a:ext uri="{FF2B5EF4-FFF2-40B4-BE49-F238E27FC236}">
                <a16:creationId xmlns="" xmlns:a16="http://schemas.microsoft.com/office/drawing/2014/main" id="{BC017457-BB9F-4A5F-9616-1FC9DADC0763}"/>
              </a:ext>
            </a:extLst>
          </p:cNvPr>
          <p:cNvSpPr/>
          <p:nvPr/>
        </p:nvSpPr>
        <p:spPr>
          <a:xfrm>
            <a:off x="1937245" y="730722"/>
            <a:ext cx="2392837" cy="230832"/>
          </a:xfrm>
          <a:prstGeom prst="rect">
            <a:avLst/>
          </a:prstGeom>
          <a:solidFill>
            <a:srgbClr val="99CCFF"/>
          </a:solidFill>
        </p:spPr>
        <p:txBody>
          <a:bodyPr wrap="square">
            <a:spAutoFit/>
          </a:bodyPr>
          <a:lstStyle/>
          <a:p>
            <a:r>
              <a:rPr lang="si-LK" sz="900" b="1" dirty="0"/>
              <a:t>ඊස්රායලය</a:t>
            </a:r>
            <a:r>
              <a:rPr lang="en-US" sz="900" b="1" dirty="0"/>
              <a:t> </a:t>
            </a:r>
            <a:r>
              <a:rPr lang="si-LK" sz="900" b="1" dirty="0"/>
              <a:t>ස්නානය කරන තටාකය</a:t>
            </a:r>
            <a:r>
              <a:rPr lang="en-US" sz="900" b="1" dirty="0"/>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6"/>
          <p:cNvSpPr>
            <a:spLocks noGrp="1" noRot="1" noChangeArrowheads="1"/>
          </p:cNvSpPr>
          <p:nvPr>
            <p:ph type="title"/>
          </p:nvPr>
        </p:nvSpPr>
        <p:spPr>
          <a:xfrm>
            <a:off x="179512" y="254702"/>
            <a:ext cx="8229600" cy="717550"/>
          </a:xfrm>
          <a:ln w="57150">
            <a:solidFill>
              <a:srgbClr val="0070C0"/>
            </a:solidFill>
          </a:ln>
        </p:spPr>
        <p:txBody>
          <a:bodyPr/>
          <a:lstStyle/>
          <a:p>
            <a:pPr eaLnBrk="1" hangingPunct="1">
              <a:defRPr/>
            </a:pPr>
            <a:r>
              <a:rPr lang="si-LK" sz="2800" dirty="0">
                <a:latin typeface="Arial"/>
                <a:ea typeface="ＭＳ Ｐゴシック" charset="0"/>
                <a:cs typeface="Arial"/>
              </a:rPr>
              <a:t>යුදෙව් බටහිර</a:t>
            </a:r>
            <a:r>
              <a:rPr lang="en-US" sz="2800" dirty="0">
                <a:latin typeface="Arial"/>
                <a:ea typeface="ＭＳ Ｐゴシック" charset="0"/>
                <a:cs typeface="Arial"/>
              </a:rPr>
              <a:t> </a:t>
            </a:r>
            <a:r>
              <a:rPr lang="si-LK" sz="2800" dirty="0">
                <a:latin typeface="Arial"/>
                <a:ea typeface="ＭＳ Ｐゴシック" charset="0"/>
                <a:cs typeface="Arial"/>
              </a:rPr>
              <a:t>තාප්පය</a:t>
            </a:r>
            <a:endParaRPr lang="en-US" sz="2800" dirty="0">
              <a:latin typeface="Arial"/>
              <a:ea typeface="ＭＳ Ｐゴシック" charset="0"/>
              <a:cs typeface="Arial"/>
            </a:endParaRPr>
          </a:p>
        </p:txBody>
      </p:sp>
      <p:pic>
        <p:nvPicPr>
          <p:cNvPr id="269314" name="Picture 5"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a:noFill/>
          <a:extLst>
            <a:ext uri="{909E8E84-426E-40dd-AFC4-6F175D3DCCD1}">
              <a14:hiddenFill xmlns:a14="http://schemas.microsoft.com/office/drawing/2010/main">
                <a:solidFill>
                  <a:srgbClr val="FFFFFF"/>
                </a:solidFill>
              </a14:hiddenFill>
            </a:ext>
          </a:extLst>
        </p:spPr>
      </p:pic>
      <p:pic>
        <p:nvPicPr>
          <p:cNvPr id="32777" name="Picture 9"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a:noFill/>
          <a:extLst>
            <a:ext uri="{909E8E84-426E-40dd-AFC4-6F175D3DCCD1}">
              <a14:hiddenFill xmlns:a14="http://schemas.microsoft.com/office/drawing/2010/main">
                <a:solidFill>
                  <a:srgbClr val="FFFFFF"/>
                </a:solidFill>
              </a14:hiddenFill>
            </a:ext>
          </a:extLst>
        </p:spPr>
      </p:pic>
      <p:pic>
        <p:nvPicPr>
          <p:cNvPr id="32779" name="Picture 11"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8532813" y="92075"/>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spcAft>
                <a:spcPts val="0"/>
              </a:spcAft>
              <a:defRPr/>
            </a:pPr>
            <a:r>
              <a:rPr lang="en-US" sz="2400" b="1" kern="0" dirty="0">
                <a:solidFill>
                  <a:srgbClr val="FFFFFF"/>
                </a:solidFill>
                <a:effectLst/>
                <a:latin typeface="Arial" charset="0"/>
              </a:rPr>
              <a:t>25</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dissolve">
                                      <p:cBhvr>
                                        <p:cTn id="7" dur="500"/>
                                        <p:tgtEl>
                                          <p:spTgt spid="327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2779"/>
                                        </p:tgtEl>
                                        <p:attrNameLst>
                                          <p:attrName>style.visibility</p:attrName>
                                        </p:attrNameLst>
                                      </p:cBhvr>
                                      <p:to>
                                        <p:strVal val="visible"/>
                                      </p:to>
                                    </p:set>
                                    <p:animEffect transition="in" filter="barn(inHorizontal)">
                                      <p:cBhvr>
                                        <p:cTn id="12"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Grp="1" noRot="1" noChangeArrowheads="1"/>
          </p:cNvSpPr>
          <p:nvPr>
            <p:ph type="title"/>
          </p:nvPr>
        </p:nvSpPr>
        <p:spPr>
          <a:xfrm>
            <a:off x="-164387" y="4037"/>
            <a:ext cx="4573279" cy="1401617"/>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si-LK" sz="2800" dirty="0">
                <a:latin typeface="Arial"/>
                <a:ea typeface="ＭＳ Ｐゴシック" charset="0"/>
                <a:cs typeface="Arial"/>
              </a:rPr>
              <a:t>තුන්වන දේව මාලිගාව සඳහා යාච්ඤා</a:t>
            </a:r>
            <a:endParaRPr lang="en-US" sz="2800" dirty="0">
              <a:latin typeface="Arial"/>
              <a:ea typeface="ＭＳ Ｐゴシック" charset="0"/>
              <a:cs typeface="Arial"/>
            </a:endParaRPr>
          </a:p>
        </p:txBody>
      </p:sp>
      <p:pic>
        <p:nvPicPr>
          <p:cNvPr id="147460"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1382713"/>
            <a:ext cx="384651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dissolve">
                                      <p:cBhvr>
                                        <p:cTn id="7" dur="500"/>
                                        <p:tgtEl>
                                          <p:spTgt spid="147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7460"/>
                                        </p:tgtEl>
                                        <p:attrNameLst>
                                          <p:attrName>style.visibility</p:attrName>
                                        </p:attrNameLst>
                                      </p:cBhvr>
                                      <p:to>
                                        <p:strVal val="visible"/>
                                      </p:to>
                                    </p:set>
                                    <p:animEffect transition="in" filter="dissolve">
                                      <p:cBhvr>
                                        <p:cTn id="12" dur="500"/>
                                        <p:tgtEl>
                                          <p:spTgt spid="14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51520" y="457200"/>
            <a:ext cx="3456384" cy="1603648"/>
          </a:xfrm>
          <a:ln w="57150">
            <a:solidFill>
              <a:srgbClr val="0070C0"/>
            </a:solidFill>
          </a:ln>
        </p:spPr>
        <p:txBody>
          <a:bodyPr/>
          <a:lstStyle/>
          <a:p>
            <a:pPr eaLnBrk="1" hangingPunct="1">
              <a:lnSpc>
                <a:spcPct val="150000"/>
              </a:lnSpc>
              <a:defRPr/>
            </a:pPr>
            <a:r>
              <a:rPr lang="si-LK" sz="3600" b="1" dirty="0">
                <a:latin typeface="Arial" charset="0"/>
                <a:ea typeface="ＭＳ Ｐゴシック" charset="0"/>
                <a:cs typeface="ＭＳ Ｐゴシック" charset="0"/>
              </a:rPr>
              <a:t>නූතන දේවමාළිගාව</a:t>
            </a:r>
            <a:endParaRPr lang="en-US" sz="3600" b="1" dirty="0">
              <a:latin typeface="Arial" charset="0"/>
              <a:ea typeface="ＭＳ Ｐゴシック" charset="0"/>
              <a:cs typeface="ＭＳ Ｐゴシック" charset="0"/>
            </a:endParaRPr>
          </a:p>
        </p:txBody>
      </p:sp>
      <p:pic>
        <p:nvPicPr>
          <p:cNvPr id="3"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 Box 4"/>
          <p:cNvSpPr txBox="1">
            <a:spLocks noChangeArrowheads="1"/>
          </p:cNvSpPr>
          <p:nvPr/>
        </p:nvSpPr>
        <p:spPr bwMode="auto">
          <a:xfrm>
            <a:off x="8543925" y="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dirty="0">
                <a:solidFill>
                  <a:schemeClr val="bg2"/>
                </a:solidFill>
                <a:effectLst/>
                <a:latin typeface="Arial" charset="0"/>
              </a:rPr>
              <a:t>25</a:t>
            </a:r>
          </a:p>
        </p:txBody>
      </p:sp>
      <p:grpSp>
        <p:nvGrpSpPr>
          <p:cNvPr id="2" name="Group 7"/>
          <p:cNvGrpSpPr>
            <a:grpSpLocks/>
          </p:cNvGrpSpPr>
          <p:nvPr/>
        </p:nvGrpSpPr>
        <p:grpSpPr bwMode="auto">
          <a:xfrm>
            <a:off x="4572000" y="2514600"/>
            <a:ext cx="4089400" cy="1257300"/>
            <a:chOff x="2880" y="1584"/>
            <a:chExt cx="2576" cy="792"/>
          </a:xfrm>
        </p:grpSpPr>
        <p:sp>
          <p:nvSpPr>
            <p:cNvPr id="148485" name="Line 5"/>
            <p:cNvSpPr>
              <a:spLocks noChangeShapeType="1"/>
            </p:cNvSpPr>
            <p:nvPr/>
          </p:nvSpPr>
          <p:spPr bwMode="auto">
            <a:xfrm rot="-21287010">
              <a:off x="2880" y="1872"/>
              <a:ext cx="2352" cy="0"/>
            </a:xfrm>
            <a:prstGeom prst="line">
              <a:avLst/>
            </a:prstGeom>
            <a:noFill/>
            <a:ln w="57150">
              <a:solidFill>
                <a:srgbClr val="FF0000"/>
              </a:solidFill>
              <a:round/>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Garamond" pitchFamily="-105" charset="0"/>
                <a:ea typeface="+mn-ea"/>
                <a:cs typeface="+mn-cs"/>
              </a:endParaRPr>
            </a:p>
          </p:txBody>
        </p:sp>
        <p:sp>
          <p:nvSpPr>
            <p:cNvPr id="273414" name="WordArt 6"/>
            <p:cNvSpPr>
              <a:spLocks noChangeArrowheads="1" noChangeShapeType="1" noTextEdit="1"/>
            </p:cNvSpPr>
            <p:nvPr/>
          </p:nvSpPr>
          <p:spPr bwMode="auto">
            <a:xfrm>
              <a:off x="4704" y="1584"/>
              <a:ext cx="752" cy="792"/>
            </a:xfrm>
            <a:prstGeom prst="rect">
              <a:avLst/>
            </a:prstGeom>
          </p:spPr>
          <p:txBody>
            <a:bodyPr wrap="none" fromWordArt="1">
              <a:prstTxWarp prst="textSlantUp">
                <a:avLst>
                  <a:gd name="adj" fmla="val 32056"/>
                </a:avLst>
              </a:prstTxWarp>
            </a:bodyPr>
            <a:lstStyle/>
            <a:p>
              <a:pPr algn="ctr"/>
              <a:r>
                <a:rPr lang="fr-FR"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 ? ? ?</a:t>
              </a:r>
              <a:endParaRPr lang="en-US"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5116484" y="332656"/>
            <a:ext cx="3276600" cy="836712"/>
          </a:xfrm>
          <a:ln w="57150">
            <a:solidFill>
              <a:srgbClr val="00B0F0"/>
            </a:solidFill>
          </a:ln>
          <a:effectLst>
            <a:outerShdw blurRad="63500" dist="38099" dir="2700000" algn="ctr" rotWithShape="0">
              <a:schemeClr val="bg2">
                <a:alpha val="74998"/>
              </a:schemeClr>
            </a:outerShdw>
          </a:effectLst>
        </p:spPr>
        <p:txBody>
          <a:bodyPr/>
          <a:lstStyle/>
          <a:p>
            <a:pPr eaLnBrk="1" hangingPunct="1">
              <a:defRPr/>
            </a:pPr>
            <a:r>
              <a:rPr lang="si-LK" sz="2800" dirty="0">
                <a:effectLst/>
                <a:latin typeface="Arial"/>
                <a:ea typeface="ＭＳ Ｐゴシック" charset="0"/>
                <a:cs typeface="Arial"/>
              </a:rPr>
              <a:t>යෙරුසලමේ</a:t>
            </a:r>
            <a:endParaRPr lang="en-US" sz="2800" dirty="0">
              <a:effectLst/>
              <a:latin typeface="Arial"/>
              <a:ea typeface="ＭＳ Ｐゴシック" charset="0"/>
              <a:cs typeface="Arial"/>
            </a:endParaRPr>
          </a:p>
        </p:txBody>
      </p:sp>
      <p:pic>
        <p:nvPicPr>
          <p:cNvPr id="183298"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17415" name="Text Box 7"/>
          <p:cNvSpPr txBox="1">
            <a:spLocks noChangeArrowheads="1"/>
          </p:cNvSpPr>
          <p:nvPr/>
        </p:nvSpPr>
        <p:spPr bwMode="auto">
          <a:xfrm>
            <a:off x="5652120" y="1916832"/>
            <a:ext cx="303468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sz="2400" b="1" dirty="0">
                <a:effectLst/>
                <a:latin typeface="Arial" charset="0"/>
                <a:cs typeface="Arial" charset="0"/>
              </a:rPr>
              <a:t> </a:t>
            </a:r>
            <a:r>
              <a:rPr lang="si-LK" sz="2400" dirty="0">
                <a:effectLst/>
                <a:latin typeface="Arial" charset="0"/>
                <a:cs typeface="Arial" charset="0"/>
              </a:rPr>
              <a:t>අවාසි</a:t>
            </a:r>
            <a:endParaRPr lang="en-US" sz="2400" dirty="0">
              <a:effectLst/>
              <a:latin typeface="Arial" charset="0"/>
              <a:cs typeface="Arial" charset="0"/>
            </a:endParaRPr>
          </a:p>
          <a:p>
            <a:pPr fontAlgn="base">
              <a:buFontTx/>
              <a:buChar char="•"/>
            </a:pPr>
            <a:r>
              <a:rPr lang="en-US" sz="2400" dirty="0">
                <a:effectLst/>
                <a:latin typeface="Arial" charset="0"/>
                <a:cs typeface="Arial" charset="0"/>
              </a:rPr>
              <a:t> </a:t>
            </a:r>
            <a:r>
              <a:rPr lang="si-LK" sz="2400" dirty="0">
                <a:effectLst/>
                <a:latin typeface="Arial" charset="0"/>
                <a:cs typeface="Arial" charset="0"/>
              </a:rPr>
              <a:t>වාසි</a:t>
            </a:r>
            <a:endParaRPr lang="en-US" sz="2400" dirty="0">
              <a:effectLst/>
              <a:latin typeface="Arial" charset="0"/>
              <a:cs typeface="Arial" charset="0"/>
            </a:endParaRPr>
          </a:p>
          <a:p>
            <a:pPr fontAlgn="base">
              <a:buFontTx/>
              <a:buChar char="•"/>
            </a:pPr>
            <a:r>
              <a:rPr lang="en-US" sz="2400" dirty="0">
                <a:effectLst/>
                <a:latin typeface="Arial" charset="0"/>
                <a:cs typeface="Arial" charset="0"/>
              </a:rPr>
              <a:t> </a:t>
            </a:r>
            <a:r>
              <a:rPr lang="si-LK" sz="2400" dirty="0">
                <a:effectLst/>
                <a:latin typeface="Arial" charset="0"/>
                <a:cs typeface="Arial" charset="0"/>
              </a:rPr>
              <a:t>අදියර</a:t>
            </a:r>
            <a:endParaRPr lang="en-US" sz="2400" dirty="0">
              <a:effectLst/>
              <a:latin typeface="Arial" charset="0"/>
              <a:cs typeface="Arial" charset="0"/>
            </a:endParaRPr>
          </a:p>
          <a:p>
            <a:pPr fontAlgn="base">
              <a:buFontTx/>
              <a:buChar char="•"/>
            </a:pPr>
            <a:r>
              <a:rPr lang="en-US" sz="2400" dirty="0">
                <a:effectLst/>
                <a:latin typeface="Arial" charset="0"/>
                <a:cs typeface="Arial" charset="0"/>
              </a:rPr>
              <a:t> </a:t>
            </a:r>
            <a:r>
              <a:rPr lang="si-LK" sz="2400" dirty="0">
                <a:effectLst/>
                <a:latin typeface="Arial" charset="0"/>
                <a:cs typeface="Arial" charset="0"/>
              </a:rPr>
              <a:t>වැදගත්කම</a:t>
            </a:r>
            <a:endParaRPr lang="en-US" sz="2400" dirty="0">
              <a:effectLst/>
              <a:latin typeface="Arial" charset="0"/>
              <a:cs typeface="Arial" charset="0"/>
            </a:endParaRPr>
          </a:p>
        </p:txBody>
      </p:sp>
      <p:sp>
        <p:nvSpPr>
          <p:cNvPr id="5" name="Rectangle 8">
            <a:extLst>
              <a:ext uri="{FF2B5EF4-FFF2-40B4-BE49-F238E27FC236}">
                <a16:creationId xmlns="" xmlns:a16="http://schemas.microsoft.com/office/drawing/2014/main" id="{5D779F55-1410-470C-B130-52BE76D8C82C}"/>
              </a:ext>
            </a:extLst>
          </p:cNvPr>
          <p:cNvSpPr>
            <a:spLocks noRot="1" noChangeArrowheads="1"/>
          </p:cNvSpPr>
          <p:nvPr/>
        </p:nvSpPr>
        <p:spPr bwMode="auto">
          <a:xfrm>
            <a:off x="8574657" y="138454"/>
            <a:ext cx="460920" cy="388404"/>
          </a:xfrm>
          <a:prstGeom prst="rect">
            <a:avLst/>
          </a:prstGeom>
          <a:noFill/>
          <a:ln w="9525">
            <a:noFill/>
            <a:miter lim="800000"/>
            <a:headEnd/>
            <a:tailEnd/>
          </a:ln>
          <a:effectLst/>
        </p:spPr>
        <p:txBody>
          <a:bodyPr anchor="ctr"/>
          <a:lstStyle/>
          <a:p>
            <a:pPr algn="ctr" eaLnBrk="1" fontAlgn="base" hangingPunct="1">
              <a:spcBef>
                <a:spcPct val="0"/>
              </a:spcBef>
              <a:defRPr/>
            </a:pPr>
            <a:r>
              <a:rPr lang="en-US" sz="1600" b="1" dirty="0">
                <a:effectLst>
                  <a:outerShdw blurRad="38100" dist="38100" dir="2700000" algn="tl">
                    <a:srgbClr val="000000"/>
                  </a:outerShdw>
                </a:effectLst>
                <a:latin typeface="Arial"/>
                <a:cs typeface="Arial"/>
              </a:rPr>
              <a:t>21</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tsTypes="">
                                      <p:cBhvr>
                                        <p:cTn id="6" dur="2000" spd="-100000" fill="hold"/>
                                        <p:tgtEl>
                                          <p:spTgt spid="174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4" descr="Jerusalem Moder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0445" y="29290"/>
            <a:ext cx="9144000" cy="6858000"/>
          </a:xfrm>
          <a:noFill/>
          <a:extLst>
            <a:ext uri="{909E8E84-426E-40dd-AFC4-6F175D3DCCD1}">
              <a14:hiddenFill xmlns:a14="http://schemas.microsoft.com/office/drawing/2010/main">
                <a:solidFill>
                  <a:srgbClr val="FFFFFF"/>
                </a:solidFill>
              </a14:hiddenFill>
            </a:ext>
          </a:extLst>
        </p:spPr>
      </p:pic>
      <p:sp>
        <p:nvSpPr>
          <p:cNvPr id="103426" name="Rectangle 2" descr="Green marble"/>
          <p:cNvSpPr>
            <a:spLocks noGrp="1" noRot="1" noChangeArrowheads="1"/>
          </p:cNvSpPr>
          <p:nvPr>
            <p:ph type="title"/>
          </p:nvPr>
        </p:nvSpPr>
        <p:spPr>
          <a:xfrm>
            <a:off x="5220072" y="404664"/>
            <a:ext cx="3731096" cy="1044352"/>
          </a:xfrm>
          <a:blipFill dpi="0" rotWithShape="1">
            <a:blip r:embed="rId4"/>
            <a:srcRect/>
            <a:tile tx="0" ty="0" sx="100000" sy="100000" flip="none" algn="tl"/>
          </a:blipFill>
        </p:spPr>
        <p:txBody>
          <a:bodyPr/>
          <a:lstStyle/>
          <a:p>
            <a:pPr eaLnBrk="1" hangingPunct="1">
              <a:defRPr/>
            </a:pPr>
            <a:r>
              <a:rPr lang="si-LK" sz="2800" dirty="0">
                <a:effectLst/>
                <a:latin typeface="Arial"/>
                <a:ea typeface="ＭＳ Ｐゴシック" charset="0"/>
                <a:cs typeface="Arial"/>
              </a:rPr>
              <a:t>අද </a:t>
            </a:r>
            <a:r>
              <a:rPr lang="en-US" sz="2800" dirty="0">
                <a:effectLst/>
                <a:latin typeface="Arial"/>
                <a:ea typeface="ＭＳ Ｐゴシック" charset="0"/>
                <a:cs typeface="Arial"/>
              </a:rPr>
              <a:t> </a:t>
            </a:r>
            <a:r>
              <a:rPr lang="si-LK" sz="2800" dirty="0">
                <a:effectLst/>
                <a:latin typeface="Arial"/>
                <a:ea typeface="ＭＳ Ｐゴシック" charset="0"/>
                <a:cs typeface="Arial"/>
              </a:rPr>
              <a:t>යෙරුසලම</a:t>
            </a:r>
            <a:endParaRPr lang="en-US" sz="2800" dirty="0">
              <a:effectLst/>
              <a:latin typeface="Arial"/>
              <a:ea typeface="ＭＳ Ｐゴシック" charset="0"/>
              <a:cs typeface="Arial"/>
            </a:endParaRPr>
          </a:p>
        </p:txBody>
      </p:sp>
      <p:sp>
        <p:nvSpPr>
          <p:cNvPr id="3" name="Rectangle 2">
            <a:extLst>
              <a:ext uri="{FF2B5EF4-FFF2-40B4-BE49-F238E27FC236}">
                <a16:creationId xmlns="" xmlns:a16="http://schemas.microsoft.com/office/drawing/2014/main" id="{0A7F44E9-6D85-40B1-A83A-6C987251AB76}"/>
              </a:ext>
            </a:extLst>
          </p:cNvPr>
          <p:cNvSpPr/>
          <p:nvPr/>
        </p:nvSpPr>
        <p:spPr>
          <a:xfrm>
            <a:off x="-10445" y="5487615"/>
            <a:ext cx="857235" cy="461665"/>
          </a:xfrm>
          <a:prstGeom prst="rect">
            <a:avLst/>
          </a:prstGeom>
        </p:spPr>
        <p:txBody>
          <a:bodyPr wrap="square">
            <a:spAutoFit/>
          </a:bodyPr>
          <a:lstStyle/>
          <a:p>
            <a:pPr algn="ctr"/>
            <a:r>
              <a:rPr lang="si-LK" sz="2400" b="1" dirty="0">
                <a:effectLst/>
                <a:highlight>
                  <a:srgbClr val="B37633"/>
                </a:highlight>
              </a:rPr>
              <a:t>එදා</a:t>
            </a:r>
            <a:endParaRPr lang="en-US" sz="2400" b="1" dirty="0">
              <a:effectLst/>
              <a:highlight>
                <a:srgbClr val="B37633"/>
              </a:highlight>
            </a:endParaRPr>
          </a:p>
        </p:txBody>
      </p:sp>
      <p:sp>
        <p:nvSpPr>
          <p:cNvPr id="4" name="Rectangle 3">
            <a:extLst>
              <a:ext uri="{FF2B5EF4-FFF2-40B4-BE49-F238E27FC236}">
                <a16:creationId xmlns="" xmlns:a16="http://schemas.microsoft.com/office/drawing/2014/main" id="{C89A2F53-C4C4-4F7C-B6D0-A7B89B6BB136}"/>
              </a:ext>
            </a:extLst>
          </p:cNvPr>
          <p:cNvSpPr/>
          <p:nvPr/>
        </p:nvSpPr>
        <p:spPr>
          <a:xfrm>
            <a:off x="67409" y="6095119"/>
            <a:ext cx="646331" cy="461665"/>
          </a:xfrm>
          <a:prstGeom prst="rect">
            <a:avLst/>
          </a:prstGeom>
        </p:spPr>
        <p:txBody>
          <a:bodyPr wrap="none">
            <a:spAutoFit/>
          </a:bodyPr>
          <a:lstStyle/>
          <a:p>
            <a:r>
              <a:rPr lang="si-LK" sz="2400" b="1" dirty="0">
                <a:effectLst/>
                <a:highlight>
                  <a:srgbClr val="B37633"/>
                </a:highlight>
              </a:rPr>
              <a:t>අද</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9" cy="1196752"/>
          </a:xfrm>
          <a:extLst/>
        </p:spPr>
        <p:txBody>
          <a:bodyPr rtlCol="0">
            <a:normAutofit/>
          </a:bodyPr>
          <a:lstStyle/>
          <a:p>
            <a:pPr eaLnBrk="1" fontAlgn="auto" hangingPunct="1">
              <a:lnSpc>
                <a:spcPct val="150000"/>
              </a:lnSpc>
              <a:spcAft>
                <a:spcPts val="0"/>
              </a:spcAft>
              <a:defRPr/>
            </a:pPr>
            <a:r>
              <a:rPr lang="si-LK" sz="2400" b="1" dirty="0">
                <a:effectLst>
                  <a:glow rad="228600">
                    <a:srgbClr val="000000"/>
                  </a:glow>
                </a:effectLst>
                <a:ea typeface="+mj-ea"/>
              </a:rPr>
              <a:t>අන්ත</a:t>
            </a:r>
            <a:r>
              <a:rPr lang="en-US" sz="2400" b="1" dirty="0">
                <a:effectLst>
                  <a:glow rad="228600">
                    <a:srgbClr val="000000"/>
                  </a:glow>
                </a:effectLst>
                <a:ea typeface="+mj-ea"/>
              </a:rPr>
              <a:t> </a:t>
            </a:r>
            <a:r>
              <a:rPr lang="si-LK" sz="2400" b="1" dirty="0">
                <a:effectLst>
                  <a:glow rad="228600">
                    <a:srgbClr val="000000"/>
                  </a:glow>
                </a:effectLst>
                <a:ea typeface="+mj-ea"/>
              </a:rPr>
              <a:t>ක්‍රිස්තුස් අවුරුදු 7 ක් ඉශ්රායෙලය සමඟ ගිවිසුමකට එළඹෙනු ඇත</a:t>
            </a:r>
            <a:r>
              <a:rPr lang="en-US" sz="2400" b="1" dirty="0">
                <a:effectLst>
                  <a:glow rad="228600">
                    <a:srgbClr val="000000"/>
                  </a:glow>
                </a:effectLst>
                <a:ea typeface="+mj-ea"/>
              </a:rPr>
              <a:t>.</a:t>
            </a: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fontAlgn="base" hangingPunct="1"/>
            <a:r>
              <a:rPr lang="en-US" sz="1400" b="1">
                <a:solidFill>
                  <a:srgbClr val="000000"/>
                </a:solidFill>
                <a:effectLst/>
              </a:rPr>
              <a:t>Artwork by Sunny Chandra</a:t>
            </a:r>
          </a:p>
        </p:txBody>
      </p:sp>
      <p:sp>
        <p:nvSpPr>
          <p:cNvPr id="481284" name="Rectangle 3"/>
          <p:cNvSpPr txBox="1">
            <a:spLocks/>
          </p:cNvSpPr>
          <p:nvPr/>
        </p:nvSpPr>
        <p:spPr bwMode="auto">
          <a:xfrm>
            <a:off x="4057" y="6138935"/>
            <a:ext cx="8964488" cy="7588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20000"/>
              </a:spcBef>
              <a:buFont typeface="Arial" charset="0"/>
              <a:buNone/>
            </a:pPr>
            <a:r>
              <a:rPr lang="si-LK" sz="1800" b="1" dirty="0">
                <a:solidFill>
                  <a:srgbClr val="FFFFFF"/>
                </a:solidFill>
                <a:effectLst/>
                <a:latin typeface="Arial" charset="0"/>
                <a:cs typeface="Arial" charset="0"/>
              </a:rPr>
              <a:t>මෙය යෙරුසලමේ දේවමාළිගාව නැවත ගොඩනැඟීම</a:t>
            </a:r>
            <a:r>
              <a:rPr lang="en-US" sz="1800" b="1" dirty="0">
                <a:solidFill>
                  <a:srgbClr val="FFFFFF"/>
                </a:solidFill>
                <a:effectLst/>
                <a:latin typeface="Arial" charset="0"/>
                <a:cs typeface="Arial" charset="0"/>
              </a:rPr>
              <a:t>.</a:t>
            </a:r>
          </a:p>
          <a:p>
            <a:pPr algn="ctr" eaLnBrk="1" fontAlgn="base" hangingPunct="1">
              <a:spcBef>
                <a:spcPct val="20000"/>
              </a:spcBef>
              <a:buFont typeface="Arial" charset="0"/>
              <a:buNone/>
            </a:pPr>
            <a:r>
              <a:rPr lang="si-LK" sz="1800" b="1" dirty="0">
                <a:solidFill>
                  <a:srgbClr val="FFFFFF"/>
                </a:solidFill>
                <a:effectLst/>
                <a:latin typeface="Arial" charset="0"/>
                <a:cs typeface="Arial" charset="0"/>
              </a:rPr>
              <a:t> (තුන්වන දේවමාළිගාව)</a:t>
            </a:r>
            <a:endParaRPr lang="en-US" sz="1800" b="1" dirty="0">
              <a:solidFill>
                <a:srgbClr val="FFFFFF"/>
              </a:solidFill>
              <a:effectLst/>
              <a:latin typeface="Arial" charset="0"/>
              <a:cs typeface="Arial" charset="0"/>
            </a:endParaRPr>
          </a:p>
        </p:txBody>
      </p:sp>
      <p:sp>
        <p:nvSpPr>
          <p:cNvPr id="8" name="Text Box 60"/>
          <p:cNvSpPr txBox="1">
            <a:spLocks noChangeArrowheads="1"/>
          </p:cNvSpPr>
          <p:nvPr/>
        </p:nvSpPr>
        <p:spPr bwMode="auto">
          <a:xfrm>
            <a:off x="7956376" y="732906"/>
            <a:ext cx="1187624"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squar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defRPr/>
            </a:pPr>
            <a:r>
              <a:rPr lang="en-US" b="1" dirty="0">
                <a:solidFill>
                  <a:schemeClr val="bg1"/>
                </a:solidFill>
                <a:effectLst/>
                <a:latin typeface="Arial"/>
                <a:ea typeface="Osaka" charset="0"/>
                <a:cs typeface="Arial"/>
              </a:rPr>
              <a:t>79 B</a:t>
            </a:r>
          </a:p>
        </p:txBody>
      </p:sp>
      <p:pic>
        <p:nvPicPr>
          <p:cNvPr id="2" name="Picture 1" descr="Third Temple Adjacent Dome of Roc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6752"/>
            <a:ext cx="9144000" cy="4857750"/>
          </a:xfrm>
          <a:prstGeom prst="rect">
            <a:avLst/>
          </a:prstGeom>
        </p:spPr>
      </p:pic>
    </p:spTree>
    <p:extLst>
      <p:ext uri="{BB962C8B-B14F-4D97-AF65-F5344CB8AC3E}">
        <p14:creationId xmlns:p14="http://schemas.microsoft.com/office/powerpoint/2010/main" val="31677979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12516"/>
            <a:ext cx="95377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506166"/>
            <a:ext cx="52546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Rectangle 2"/>
          <p:cNvSpPr>
            <a:spLocks noGrp="1" noRot="1" noChangeArrowheads="1"/>
          </p:cNvSpPr>
          <p:nvPr>
            <p:ph type="title"/>
          </p:nvPr>
        </p:nvSpPr>
        <p:spPr>
          <a:xfrm>
            <a:off x="228600" y="152400"/>
            <a:ext cx="8686800" cy="717538"/>
          </a:xfrm>
          <a:ln w="57150">
            <a:solidFill>
              <a:srgbClr val="0070C0"/>
            </a:solidFill>
          </a:ln>
        </p:spPr>
        <p:txBody>
          <a:bodyPr/>
          <a:lstStyle/>
          <a:p>
            <a:pPr eaLnBrk="1" hangingPunct="1">
              <a:defRPr/>
            </a:pPr>
            <a:r>
              <a:rPr lang="si-LK" sz="2800" dirty="0">
                <a:effectLst/>
              </a:rPr>
              <a:t>නැවත නැඟිටීමේ යුදෙව් බලාපොරොත්තුව</a:t>
            </a:r>
            <a:endParaRPr lang="en-US" sz="2800" dirty="0">
              <a:effectLst/>
            </a:endParaRPr>
          </a:p>
        </p:txBody>
      </p:sp>
      <p:sp>
        <p:nvSpPr>
          <p:cNvPr id="358405" name="AutoShape 5"/>
          <p:cNvSpPr>
            <a:spLocks noChangeArrowheads="1"/>
          </p:cNvSpPr>
          <p:nvPr/>
        </p:nvSpPr>
        <p:spPr bwMode="auto">
          <a:xfrm rot="482294" flipH="1">
            <a:off x="5761188" y="4145402"/>
            <a:ext cx="2969811" cy="738709"/>
          </a:xfrm>
          <a:prstGeom prst="curvedUpArrow">
            <a:avLst>
              <a:gd name="adj1" fmla="val 104603"/>
              <a:gd name="adj2" fmla="val 209205"/>
              <a:gd name="adj3" fmla="val 33333"/>
            </a:avLst>
          </a:prstGeom>
          <a:solidFill>
            <a:schemeClr val="hlink"/>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square" anchor="ctr">
            <a:spAutoFit/>
          </a:bodyPr>
          <a:lstStyle/>
          <a:p>
            <a:pPr fontAlgn="base">
              <a:spcBef>
                <a:spcPct val="0"/>
              </a:spcBef>
              <a:defRPr/>
            </a:pPr>
            <a:endParaRPr lang="en-US" sz="2400">
              <a:solidFill>
                <a:srgbClr val="FFFFFF"/>
              </a:solidFill>
              <a:effectLst/>
              <a:latin typeface="Arial" charset="0"/>
            </a:endParaRPr>
          </a:p>
        </p:txBody>
      </p:sp>
      <p:sp>
        <p:nvSpPr>
          <p:cNvPr id="358407" name="Text Box 7"/>
          <p:cNvSpPr txBox="1">
            <a:spLocks noChangeArrowheads="1"/>
          </p:cNvSpPr>
          <p:nvPr/>
        </p:nvSpPr>
        <p:spPr bwMode="auto">
          <a:xfrm>
            <a:off x="8374" y="980728"/>
            <a:ext cx="8984411" cy="147732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square">
            <a:spAutoFit/>
          </a:bodyPr>
          <a:lstStyle/>
          <a:p>
            <a:pPr algn="ctr">
              <a:defRPr/>
            </a:pPr>
            <a:r>
              <a:rPr lang="si-LK" sz="2000" b="1" dirty="0">
                <a:solidFill>
                  <a:srgbClr val="FFFFFF"/>
                </a:solidFill>
                <a:effectLst/>
                <a:latin typeface="Arial"/>
                <a:cs typeface="Arial"/>
              </a:rPr>
              <a:t>යුදෙව්වන් ඔලීව කන්ද මත ඔවුන්ගේ මළ සිරුරු තැන්පත් කළෝය</a:t>
            </a:r>
            <a:r>
              <a:rPr lang="en-US" sz="2000" b="1" dirty="0">
                <a:solidFill>
                  <a:srgbClr val="FFFFFF"/>
                </a:solidFill>
                <a:effectLst/>
                <a:latin typeface="Arial"/>
                <a:cs typeface="Arial"/>
              </a:rPr>
              <a:t>. </a:t>
            </a:r>
          </a:p>
          <a:p>
            <a:pPr algn="ctr">
              <a:defRPr/>
            </a:pPr>
            <a:r>
              <a:rPr lang="si-LK" sz="2000" b="1" dirty="0">
                <a:solidFill>
                  <a:srgbClr val="FFFFFF"/>
                </a:solidFill>
                <a:effectLst/>
                <a:latin typeface="Arial"/>
                <a:cs typeface="Arial"/>
              </a:rPr>
              <a:t>නැඟෙනහිර දොරටුවෙන් මෙසියස්</a:t>
            </a:r>
            <a:r>
              <a:rPr lang="en-US" sz="2000" b="1" dirty="0">
                <a:solidFill>
                  <a:srgbClr val="FFFFFF"/>
                </a:solidFill>
                <a:effectLst/>
                <a:latin typeface="Arial"/>
                <a:cs typeface="Arial"/>
              </a:rPr>
              <a:t>  </a:t>
            </a:r>
            <a:r>
              <a:rPr lang="si-LK" sz="2000" b="1" dirty="0">
                <a:solidFill>
                  <a:srgbClr val="FFFFFF"/>
                </a:solidFill>
                <a:effectLst/>
                <a:latin typeface="Arial"/>
                <a:cs typeface="Arial"/>
              </a:rPr>
              <a:t>වහන්සේ එන විට ඔවුන්ගේ බලාපොරොත්තුව වනුයේ  උන් වහන්සේ</a:t>
            </a:r>
            <a:r>
              <a:rPr lang="en-US" sz="2000" b="1" dirty="0">
                <a:solidFill>
                  <a:srgbClr val="FFFFFF"/>
                </a:solidFill>
                <a:effectLst/>
                <a:latin typeface="Arial"/>
                <a:cs typeface="Arial"/>
              </a:rPr>
              <a:t> </a:t>
            </a:r>
            <a:r>
              <a:rPr lang="si-LK" sz="2000" b="1" dirty="0">
                <a:solidFill>
                  <a:srgbClr val="FFFFFF"/>
                </a:solidFill>
                <a:effectLst/>
                <a:latin typeface="Arial"/>
                <a:cs typeface="Arial"/>
              </a:rPr>
              <a:t>සමඟ</a:t>
            </a:r>
            <a:r>
              <a:rPr lang="en-US" sz="2000" b="1" dirty="0">
                <a:solidFill>
                  <a:srgbClr val="FFFFFF"/>
                </a:solidFill>
                <a:effectLst/>
                <a:latin typeface="Arial"/>
                <a:cs typeface="Arial"/>
              </a:rPr>
              <a:t> </a:t>
            </a:r>
            <a:r>
              <a:rPr lang="si-LK" sz="2000" b="1" dirty="0">
                <a:solidFill>
                  <a:srgbClr val="FFFFFF"/>
                </a:solidFill>
                <a:effectLst/>
                <a:latin typeface="Arial"/>
                <a:cs typeface="Arial"/>
              </a:rPr>
              <a:t>පළමුව ඇතුළුවන පුද්ගලයන් වීමටයි</a:t>
            </a:r>
            <a:r>
              <a:rPr lang="en-US" sz="2000" b="1" dirty="0">
                <a:solidFill>
                  <a:srgbClr val="FFFFFF"/>
                </a:solidFill>
                <a:effectLst/>
                <a:latin typeface="Arial"/>
                <a:cs typeface="Arial"/>
              </a:rPr>
              <a:t>.</a:t>
            </a:r>
            <a:r>
              <a:rPr lang="si-LK" sz="2000" b="1" dirty="0">
                <a:solidFill>
                  <a:srgbClr val="FFFFFF"/>
                </a:solidFill>
                <a:effectLst/>
                <a:latin typeface="Arial"/>
                <a:cs typeface="Arial"/>
              </a:rPr>
              <a:t> </a:t>
            </a:r>
            <a:endParaRPr lang="en-US" sz="2000" b="1" dirty="0">
              <a:solidFill>
                <a:srgbClr val="FFFFFF"/>
              </a:solidFill>
              <a:effectLst/>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05"/>
                                        </p:tgtEl>
                                        <p:attrNameLst>
                                          <p:attrName>style.visibility</p:attrName>
                                        </p:attrNameLst>
                                      </p:cBhvr>
                                      <p:to>
                                        <p:strVal val="visible"/>
                                      </p:to>
                                    </p:set>
                                    <p:animEffect transition="in" filter="wipe(right)">
                                      <p:cBhvr>
                                        <p:cTn id="7" dur="500"/>
                                        <p:tgtEl>
                                          <p:spTgt spid="358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9553" name="Group 2"/>
          <p:cNvGrpSpPr>
            <a:grpSpLocks/>
          </p:cNvGrpSpPr>
          <p:nvPr/>
        </p:nvGrpSpPr>
        <p:grpSpPr bwMode="auto">
          <a:xfrm>
            <a:off x="-33338" y="0"/>
            <a:ext cx="9177338" cy="6908800"/>
            <a:chOff x="-21" y="0"/>
            <a:chExt cx="5562" cy="4352"/>
          </a:xfrm>
        </p:grpSpPr>
        <p:pic>
          <p:nvPicPr>
            <p:cNvPr id="279555" name="Picture 3" descr="296D00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0"/>
              <a:ext cx="280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6" name="Picture 4" descr="296D00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36" y="24"/>
              <a:ext cx="2805" cy="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9554" name="Rectangle 5"/>
          <p:cNvSpPr>
            <a:spLocks noGrp="1" noChangeArrowheads="1"/>
          </p:cNvSpPr>
          <p:nvPr>
            <p:ph type="title" idx="4294967295"/>
          </p:nvPr>
        </p:nvSpPr>
        <p:spPr>
          <a:xfrm>
            <a:off x="3491880" y="188640"/>
            <a:ext cx="5472608" cy="792088"/>
          </a:xfrm>
          <a:ln w="57150">
            <a:solidFill>
              <a:srgbClr val="0070C0"/>
            </a:solidFill>
          </a:ln>
        </p:spPr>
        <p:txBody>
          <a:bodyPr/>
          <a:lstStyle/>
          <a:p>
            <a:pPr eaLnBrk="1" hangingPunct="1"/>
            <a:r>
              <a:rPr lang="si-LK" sz="2400" b="1" dirty="0">
                <a:latin typeface="Arial" charset="0"/>
                <a:ea typeface="ＭＳ Ｐゴシック" charset="0"/>
                <a:cs typeface="ＭＳ Ｐゴシック" charset="0"/>
              </a:rPr>
              <a:t>පළමුවෙන්ම නැඟිටින්නේ</a:t>
            </a:r>
            <a:r>
              <a:rPr lang="en-US" sz="2400" b="1" dirty="0">
                <a:latin typeface="Arial" charset="0"/>
                <a:ea typeface="ＭＳ Ｐゴシック" charset="0"/>
                <a:cs typeface="ＭＳ Ｐゴシック" charset="0"/>
              </a:rPr>
              <a:t> </a:t>
            </a:r>
            <a:r>
              <a:rPr lang="si-LK" sz="2400" b="1" dirty="0">
                <a:latin typeface="Arial" charset="0"/>
                <a:ea typeface="ＭＳ Ｐゴシック" charset="0"/>
                <a:cs typeface="ＭＳ Ｐゴシック" charset="0"/>
              </a:rPr>
              <a:t>කවුද?</a:t>
            </a:r>
            <a:endParaRPr lang="en-US" sz="2400" b="1"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defRPr/>
            </a:pPr>
            <a:endParaRPr lang="en-US" sz="2400">
              <a:solidFill>
                <a:srgbClr val="FFFFFF"/>
              </a:solidFill>
              <a:effectLst/>
              <a:latin typeface="Arial" charset="0"/>
            </a:endParaRPr>
          </a:p>
        </p:txBody>
      </p:sp>
      <p:pic>
        <p:nvPicPr>
          <p:cNvPr id="3624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2500" name="Rectangle 4"/>
          <p:cNvSpPr>
            <a:spLocks noGrp="1" noChangeArrowheads="1"/>
          </p:cNvSpPr>
          <p:nvPr>
            <p:ph type="title" idx="4294967295"/>
          </p:nvPr>
        </p:nvSpPr>
        <p:spPr>
          <a:xfrm>
            <a:off x="21431" y="1700808"/>
            <a:ext cx="9253538" cy="864096"/>
          </a:xfrm>
          <a:ln w="57150">
            <a:solidFill>
              <a:srgbClr val="0070C0"/>
            </a:solidFill>
          </a:ln>
          <a:effectLst>
            <a:outerShdw blurRad="63500" dist="35921" dir="2700000" algn="ctr" rotWithShape="0">
              <a:srgbClr val="000000">
                <a:alpha val="74998"/>
              </a:srgbClr>
            </a:outerShdw>
          </a:effectLst>
        </p:spPr>
        <p:txBody>
          <a:bodyPr/>
          <a:lstStyle/>
          <a:p>
            <a:pPr>
              <a:defRPr/>
            </a:pPr>
            <a:r>
              <a:rPr lang="si-LK" sz="2800" b="1" dirty="0"/>
              <a:t>මුස්ලිම්වරු නැගෙනහිර දොරටුව මුද්‍රා තැබූහ</a:t>
            </a:r>
            <a:r>
              <a:rPr lang="en-US" sz="2800" b="1" dirty="0"/>
              <a: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8950" y="0"/>
            <a:ext cx="4845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Grp="1" noRot="1" noChangeArrowheads="1"/>
          </p:cNvSpPr>
          <p:nvPr>
            <p:ph type="title" idx="4294967295"/>
          </p:nvPr>
        </p:nvSpPr>
        <p:spPr>
          <a:xfrm>
            <a:off x="5220072" y="332656"/>
            <a:ext cx="3708400" cy="685800"/>
          </a:xfrm>
          <a:solidFill>
            <a:srgbClr val="663300"/>
          </a:solidFill>
          <a:ln w="57150">
            <a:solidFill>
              <a:srgbClr val="0070C0"/>
            </a:solidFill>
          </a:ln>
        </p:spPr>
        <p:txBody>
          <a:bodyPr/>
          <a:lstStyle/>
          <a:p>
            <a:pPr eaLnBrk="1" hangingPunct="1">
              <a:defRPr/>
            </a:pPr>
            <a:r>
              <a:rPr lang="si-LK" sz="2400" dirty="0">
                <a:latin typeface="Arial"/>
                <a:ea typeface="ＭＳ Ｐゴシック" charset="0"/>
                <a:cs typeface="Arial"/>
              </a:rPr>
              <a:t>නූතන යෙරුසලම</a:t>
            </a:r>
            <a:endParaRPr lang="en-US" sz="2400" dirty="0">
              <a:latin typeface="Arial"/>
              <a:ea typeface="ＭＳ Ｐゴシック" charset="0"/>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5548156" y="2961611"/>
            <a:ext cx="3344323" cy="2744787"/>
          </a:xfrm>
        </p:spPr>
        <p:txBody>
          <a:bodyPr/>
          <a:lstStyle/>
          <a:p>
            <a:pPr marL="0" indent="0" algn="ctr" eaLnBrk="1" hangingPunct="1">
              <a:lnSpc>
                <a:spcPct val="150000"/>
              </a:lnSpc>
              <a:buNone/>
              <a:defRPr/>
            </a:pPr>
            <a:r>
              <a:rPr lang="si-LK" sz="2400" b="1" dirty="0">
                <a:latin typeface="Arial" charset="0"/>
                <a:ea typeface="ＭＳ Ｐゴシック" charset="0"/>
                <a:cs typeface="Arial" charset="0"/>
              </a:rPr>
              <a:t>මෙම ගුහාව දේව මාලිගාවෙන් එපිට ඔලීව කන්දේ උයනක් තුළ පිහිටා තිබිණි</a:t>
            </a:r>
            <a:r>
              <a:rPr lang="en-US" sz="2400" b="1" dirty="0">
                <a:latin typeface="Arial" charset="0"/>
                <a:ea typeface="ＭＳ Ｐゴシック" charset="0"/>
                <a:cs typeface="Arial" charset="0"/>
              </a:rPr>
              <a:t>.</a:t>
            </a:r>
          </a:p>
        </p:txBody>
      </p:sp>
      <p:pic>
        <p:nvPicPr>
          <p:cNvPr id="285698"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6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Rectangle 4"/>
          <p:cNvSpPr>
            <a:spLocks noGrp="1" noRot="1" noChangeArrowheads="1"/>
          </p:cNvSpPr>
          <p:nvPr>
            <p:ph type="title"/>
          </p:nvPr>
        </p:nvSpPr>
        <p:spPr>
          <a:xfrm>
            <a:off x="5339909" y="1272406"/>
            <a:ext cx="3335288" cy="973088"/>
          </a:xfrm>
          <a:solidFill>
            <a:srgbClr val="000000"/>
          </a:solidFill>
          <a:ln w="57150">
            <a:solidFill>
              <a:srgbClr val="0070C0"/>
            </a:solidFill>
          </a:ln>
        </p:spPr>
        <p:txBody>
          <a:bodyPr/>
          <a:lstStyle/>
          <a:p>
            <a:pPr eaLnBrk="1" hangingPunct="1">
              <a:defRPr/>
            </a:pPr>
            <a:r>
              <a:rPr lang="si-LK" sz="2800" dirty="0">
                <a:effectLst>
                  <a:outerShdw blurRad="38100" dist="38100" dir="2700000" algn="tl">
                    <a:srgbClr val="FFFFFF"/>
                  </a:outerShdw>
                </a:effectLst>
                <a:latin typeface="Arial" charset="0"/>
                <a:ea typeface="ＭＳ Ｐゴシック" charset="0"/>
                <a:cs typeface="Arial" charset="0"/>
              </a:rPr>
              <a:t>ගෙත්සෙමන</a:t>
            </a:r>
            <a:endParaRPr lang="en-US" sz="2800" dirty="0">
              <a:effectLst>
                <a:outerShdw blurRad="38100" dist="38100" dir="2700000" algn="tl">
                  <a:srgbClr val="FFFFFF"/>
                </a:outerShdw>
              </a:effectLst>
              <a:latin typeface="Arial" charset="0"/>
              <a:ea typeface="ＭＳ Ｐゴシック" charset="0"/>
              <a:cs typeface="Arial" charset="0"/>
            </a:endParaRPr>
          </a:p>
        </p:txBody>
      </p:sp>
      <p:sp>
        <p:nvSpPr>
          <p:cNvPr id="136197" name="AutoShape 5"/>
          <p:cNvSpPr>
            <a:spLocks noChangeArrowheads="1"/>
          </p:cNvSpPr>
          <p:nvPr/>
        </p:nvSpPr>
        <p:spPr bwMode="auto">
          <a:xfrm rot="20297481" flipV="1">
            <a:off x="4172686" y="2299776"/>
            <a:ext cx="1766290" cy="1039635"/>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36198" name="Text Box 6"/>
          <p:cNvSpPr txBox="1">
            <a:spLocks noChangeArrowheads="1"/>
          </p:cNvSpPr>
          <p:nvPr/>
        </p:nvSpPr>
        <p:spPr bwMode="auto">
          <a:xfrm>
            <a:off x="50565" y="1043885"/>
            <a:ext cx="2771800" cy="5170646"/>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si-LK" sz="2000" b="1" dirty="0">
                <a:effectLst>
                  <a:outerShdw blurRad="38100" dist="38100" dir="2700000" algn="tl">
                    <a:srgbClr val="000000"/>
                  </a:outerShdw>
                </a:effectLst>
                <a:latin typeface="Arial" charset="0"/>
                <a:cs typeface="Arial" charset="0"/>
              </a:rPr>
              <a:t>මාර්ක් 14:32</a:t>
            </a:r>
          </a:p>
          <a:p>
            <a:pPr>
              <a:lnSpc>
                <a:spcPct val="150000"/>
              </a:lnSpc>
              <a:defRPr/>
            </a:pPr>
            <a:r>
              <a:rPr lang="en-US" sz="2000" b="1" dirty="0">
                <a:effectLst>
                  <a:outerShdw blurRad="38100" dist="38100" dir="2700000" algn="tl">
                    <a:srgbClr val="000000"/>
                  </a:outerShdw>
                </a:effectLst>
                <a:latin typeface="Arial" charset="0"/>
                <a:cs typeface="Arial" charset="0"/>
              </a:rPr>
              <a:t>“</a:t>
            </a:r>
            <a:r>
              <a:rPr lang="si-LK" sz="2000" b="1" dirty="0">
                <a:effectLst>
                  <a:outerShdw blurRad="38100" dist="38100" dir="2700000" algn="tl">
                    <a:srgbClr val="000000"/>
                  </a:outerShdw>
                </a:effectLst>
                <a:latin typeface="Arial" charset="0"/>
                <a:cs typeface="Arial" charset="0"/>
              </a:rPr>
              <a:t>ඔව්හු ගෙත්සෙමන නම් ස්ථානයට ගියහ. උන්වහන්සේ සිය ශ්‍රාවකයන්ට මෙසේ වදාරන සේක: 'මා යාච්ඤා කරන කල මෙතැන වාඩි වී සිටින්න</a:t>
            </a:r>
            <a:r>
              <a:rPr lang="en-US" sz="2000" b="1" dirty="0">
                <a:effectLst>
                  <a:outerShdw blurRad="38100" dist="38100" dir="2700000" algn="tl">
                    <a:srgbClr val="000000"/>
                  </a:outerShdw>
                </a:effectLst>
                <a:latin typeface="Arial" charset="0"/>
                <a:cs typeface="Arial" charset="0"/>
              </a:rPr>
              <a:t>”  </a:t>
            </a:r>
            <a:r>
              <a:rPr lang="si-LK" sz="2000" b="1" dirty="0">
                <a:effectLst>
                  <a:outerShdw blurRad="38100" dist="38100" dir="2700000" algn="tl">
                    <a:srgbClr val="000000"/>
                  </a:outerShdw>
                </a:effectLst>
                <a:latin typeface="Arial" charset="0"/>
                <a:cs typeface="Arial" charset="0"/>
              </a:rPr>
              <a:t>(</a:t>
            </a:r>
            <a:r>
              <a:rPr lang="si-LK" sz="1100" b="1" dirty="0">
                <a:effectLst>
                  <a:outerShdw blurRad="38100" dist="38100" dir="2700000" algn="tl">
                    <a:srgbClr val="000000"/>
                  </a:outerShdw>
                </a:effectLst>
                <a:latin typeface="Arial" charset="0"/>
                <a:cs typeface="Arial" charset="0"/>
              </a:rPr>
              <a:t>ඉංග්‍රීසි</a:t>
            </a:r>
            <a:r>
              <a:rPr lang="en-US" sz="1100" b="1" dirty="0">
                <a:effectLst>
                  <a:outerShdw blurRad="38100" dist="38100" dir="2700000" algn="tl">
                    <a:srgbClr val="000000"/>
                  </a:outerShdw>
                </a:effectLst>
                <a:latin typeface="Arial" charset="0"/>
                <a:cs typeface="Arial" charset="0"/>
              </a:rPr>
              <a:t> </a:t>
            </a:r>
            <a:r>
              <a:rPr lang="si-LK" sz="1050" b="1" dirty="0">
                <a:effectLst>
                  <a:outerShdw blurRad="38100" dist="38100" dir="2700000" algn="tl">
                    <a:srgbClr val="000000"/>
                  </a:outerShdw>
                </a:effectLst>
                <a:latin typeface="Arial" charset="0"/>
                <a:cs typeface="Arial" charset="0"/>
              </a:rPr>
              <a:t>සම්මත අනුවාද බයිබලය</a:t>
            </a:r>
            <a:r>
              <a:rPr lang="en-US" sz="1050" b="1" dirty="0">
                <a:effectLst>
                  <a:outerShdw blurRad="38100" dist="38100" dir="2700000" algn="tl">
                    <a:srgbClr val="000000"/>
                  </a:outerShdw>
                </a:effectLst>
                <a:latin typeface="Arial" charset="0"/>
                <a:cs typeface="Arial" charset="0"/>
              </a:rPr>
              <a:t>)</a:t>
            </a:r>
          </a:p>
        </p:txBody>
      </p:sp>
      <p:sp>
        <p:nvSpPr>
          <p:cNvPr id="2" name="Rectangle 1">
            <a:extLst>
              <a:ext uri="{FF2B5EF4-FFF2-40B4-BE49-F238E27FC236}">
                <a16:creationId xmlns="" xmlns:a16="http://schemas.microsoft.com/office/drawing/2014/main" id="{E6A325D0-9A27-4024-BE7E-9E4D63500AA6}"/>
              </a:ext>
            </a:extLst>
          </p:cNvPr>
          <p:cNvSpPr/>
          <p:nvPr/>
        </p:nvSpPr>
        <p:spPr>
          <a:xfrm>
            <a:off x="-12562" y="31676"/>
            <a:ext cx="2069976" cy="253916"/>
          </a:xfrm>
          <a:prstGeom prst="rect">
            <a:avLst/>
          </a:prstGeom>
          <a:solidFill>
            <a:srgbClr val="EADA60"/>
          </a:solidFill>
        </p:spPr>
        <p:txBody>
          <a:bodyPr wrap="square">
            <a:spAutoFit/>
          </a:bodyPr>
          <a:lstStyle/>
          <a:p>
            <a:r>
              <a:rPr lang="si-LK" sz="1050" b="1" dirty="0">
                <a:solidFill>
                  <a:schemeClr val="bg2"/>
                </a:solidFill>
                <a:effectLst/>
              </a:rPr>
              <a:t>අලුත් ගිවිසුමේ යෙරුසලම</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dissolve">
                                      <p:cBhvr>
                                        <p:cTn id="7"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3886200" cy="6858000"/>
          </a:xfrm>
          <a:prstGeom prst="rect">
            <a:avLst/>
          </a:prstGeom>
          <a:solidFill>
            <a:schemeClr val="bg2"/>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4" name="Rectangle 16"/>
          <p:cNvSpPr>
            <a:spLocks noGrp="1" noRot="1" noChangeArrowheads="1"/>
          </p:cNvSpPr>
          <p:nvPr>
            <p:ph type="title" idx="4294967295"/>
          </p:nvPr>
        </p:nvSpPr>
        <p:spPr>
          <a:xfrm>
            <a:off x="4191000" y="274638"/>
            <a:ext cx="4495800" cy="1096962"/>
          </a:xfrm>
        </p:spPr>
        <p:txBody>
          <a:bodyPr/>
          <a:lstStyle/>
          <a:p>
            <a:pPr eaLnBrk="1" hangingPunct="1">
              <a:defRPr/>
            </a:pPr>
            <a:r>
              <a:rPr lang="en-US">
                <a:latin typeface="Garamond" charset="0"/>
                <a:ea typeface="ＭＳ Ｐゴシック" charset="0"/>
                <a:cs typeface="ＭＳ Ｐゴシック" charset="0"/>
              </a:rPr>
              <a:t>Significance to Christians</a:t>
            </a:r>
          </a:p>
        </p:txBody>
      </p:sp>
      <p:pic>
        <p:nvPicPr>
          <p:cNvPr id="287747" name="Picture 2"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3078" y="0"/>
            <a:ext cx="5493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228599" y="274638"/>
            <a:ext cx="3429001" cy="1200329"/>
          </a:xfrm>
          <a:prstGeom prst="rect">
            <a:avLst/>
          </a:prstGeom>
          <a:noFill/>
          <a:ln w="57150">
            <a:solidFill>
              <a:srgbClr val="0070C0"/>
            </a:solidFill>
            <a:miter lim="800000"/>
            <a:headEnd/>
            <a:tailEnd/>
          </a:ln>
          <a:effectLst>
            <a:outerShdw blurRad="63500" dist="38099" dir="2700000" algn="ctr" rotWithShape="0">
              <a:schemeClr val="bg2">
                <a:alpha val="50000"/>
              </a:schemeClr>
            </a:outerShdw>
          </a:effectLst>
        </p:spPr>
        <p:txBody>
          <a:bodyPr wrap="square">
            <a:spAutoFit/>
          </a:bodyPr>
          <a:lstStyle/>
          <a:p>
            <a:pPr algn="ctr">
              <a:lnSpc>
                <a:spcPct val="150000"/>
              </a:lnSpc>
              <a:defRPr/>
            </a:pPr>
            <a:r>
              <a:rPr lang="si-LK" sz="2400" b="1" dirty="0">
                <a:effectLst/>
                <a:latin typeface="Arial"/>
                <a:ea typeface="+mn-ea"/>
                <a:cs typeface="Arial"/>
              </a:rPr>
              <a:t>කිතුනුවන්ට වැදගත්කමකි</a:t>
            </a:r>
            <a:endParaRPr lang="en-US" sz="2400" b="1" dirty="0">
              <a:effectLst/>
              <a:latin typeface="Arial"/>
              <a:ea typeface="+mn-ea"/>
              <a:cs typeface="Arial"/>
            </a:endParaRPr>
          </a:p>
        </p:txBody>
      </p:sp>
      <p:sp>
        <p:nvSpPr>
          <p:cNvPr id="124938" name="Text Box 10"/>
          <p:cNvSpPr txBox="1">
            <a:spLocks noChangeArrowheads="1"/>
          </p:cNvSpPr>
          <p:nvPr/>
        </p:nvSpPr>
        <p:spPr bwMode="auto">
          <a:xfrm>
            <a:off x="120110" y="2246937"/>
            <a:ext cx="3766089" cy="4247317"/>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nSpc>
                <a:spcPct val="150000"/>
              </a:lnSpc>
              <a:buFontTx/>
              <a:buChar char="•"/>
              <a:defRPr/>
            </a:pPr>
            <a:r>
              <a:rPr lang="en-US" sz="2000" dirty="0">
                <a:effectLst>
                  <a:outerShdw blurRad="38100" dist="38100" dir="2700000" algn="tl">
                    <a:srgbClr val="000000"/>
                  </a:outerShdw>
                </a:effectLst>
                <a:latin typeface="Arial" charset="0"/>
                <a:cs typeface="Arial" charset="0"/>
              </a:rPr>
              <a:t>    </a:t>
            </a:r>
            <a:r>
              <a:rPr lang="si-LK" sz="2000" b="1" dirty="0">
                <a:effectLst>
                  <a:outerShdw blurRad="38100" dist="38100" dir="2700000" algn="tl">
                    <a:srgbClr val="000000"/>
                  </a:outerShdw>
                </a:effectLst>
                <a:latin typeface="Arial" charset="0"/>
                <a:cs typeface="Arial" charset="0"/>
              </a:rPr>
              <a:t>ක්‍රිස්තුස් වහන්සේගේ </a:t>
            </a:r>
            <a:r>
              <a:rPr lang="en-US" sz="2000" b="1" dirty="0">
                <a:effectLst>
                  <a:outerShdw blurRad="38100" dist="38100" dir="2700000" algn="tl">
                    <a:srgbClr val="000000"/>
                  </a:outerShdw>
                </a:effectLst>
                <a:latin typeface="Arial" charset="0"/>
                <a:cs typeface="Arial" charset="0"/>
              </a:rPr>
              <a:t>        </a:t>
            </a:r>
          </a:p>
          <a:p>
            <a:pPr>
              <a:lnSpc>
                <a:spcPct val="150000"/>
              </a:lnSpc>
              <a:defRPr/>
            </a:pPr>
            <a:r>
              <a:rPr lang="en-US" sz="2000" b="1" dirty="0">
                <a:effectLst>
                  <a:outerShdw blurRad="38100" dist="38100" dir="2700000" algn="tl">
                    <a:srgbClr val="000000"/>
                  </a:outerShdw>
                </a:effectLst>
                <a:latin typeface="Arial" charset="0"/>
                <a:cs typeface="Arial" charset="0"/>
              </a:rPr>
              <a:t>     </a:t>
            </a:r>
            <a:r>
              <a:rPr lang="si-LK" sz="2000" b="1" dirty="0">
                <a:effectLst>
                  <a:outerShdw blurRad="38100" dist="38100" dir="2700000" algn="tl">
                    <a:srgbClr val="000000"/>
                  </a:outerShdw>
                </a:effectLst>
                <a:latin typeface="Arial" charset="0"/>
                <a:cs typeface="Arial" charset="0"/>
              </a:rPr>
              <a:t>මරණය</a:t>
            </a:r>
            <a:r>
              <a:rPr lang="en-US" sz="2000" b="1" dirty="0">
                <a:effectLst>
                  <a:outerShdw blurRad="38100" dist="38100" dir="2700000" algn="tl">
                    <a:srgbClr val="000000"/>
                  </a:outerShdw>
                </a:effectLst>
                <a:latin typeface="Arial" charset="0"/>
                <a:cs typeface="Arial" charset="0"/>
              </a:rPr>
              <a:t>.</a:t>
            </a:r>
          </a:p>
          <a:p>
            <a:pPr>
              <a:lnSpc>
                <a:spcPct val="150000"/>
              </a:lnSpc>
              <a:buFontTx/>
              <a:buChar char="•"/>
              <a:defRPr/>
            </a:pPr>
            <a:r>
              <a:rPr lang="en-US" sz="2000" b="1" dirty="0">
                <a:effectLst>
                  <a:outerShdw blurRad="38100" dist="38100" dir="2700000" algn="tl">
                    <a:srgbClr val="000000"/>
                  </a:outerShdw>
                </a:effectLst>
                <a:latin typeface="Arial" charset="0"/>
                <a:cs typeface="Arial" charset="0"/>
              </a:rPr>
              <a:t>    </a:t>
            </a:r>
            <a:r>
              <a:rPr lang="si-LK" sz="2000" b="1" dirty="0">
                <a:effectLst>
                  <a:outerShdw blurRad="38100" dist="38100" dir="2700000" algn="tl">
                    <a:srgbClr val="000000"/>
                  </a:outerShdw>
                </a:effectLst>
                <a:latin typeface="Arial" charset="0"/>
                <a:cs typeface="Arial" charset="0"/>
              </a:rPr>
              <a:t>නැවත නැඟිටීම</a:t>
            </a:r>
            <a:r>
              <a:rPr lang="en-US" sz="2000" b="1" dirty="0">
                <a:effectLst>
                  <a:outerShdw blurRad="38100" dist="38100" dir="2700000" algn="tl">
                    <a:srgbClr val="000000"/>
                  </a:outerShdw>
                </a:effectLst>
                <a:latin typeface="Arial" charset="0"/>
                <a:cs typeface="Arial" charset="0"/>
              </a:rPr>
              <a:t>.</a:t>
            </a:r>
          </a:p>
          <a:p>
            <a:pPr>
              <a:lnSpc>
                <a:spcPct val="150000"/>
              </a:lnSpc>
              <a:buFontTx/>
              <a:buChar char="•"/>
              <a:defRPr/>
            </a:pPr>
            <a:r>
              <a:rPr lang="en-US" sz="2000" b="1" dirty="0">
                <a:effectLst>
                  <a:outerShdw blurRad="38100" dist="38100" dir="2700000" algn="tl">
                    <a:srgbClr val="000000"/>
                  </a:outerShdw>
                </a:effectLst>
                <a:latin typeface="Arial" charset="0"/>
                <a:cs typeface="Arial" charset="0"/>
              </a:rPr>
              <a:t>    </a:t>
            </a:r>
            <a:r>
              <a:rPr lang="si-LK" sz="2000" b="1" dirty="0">
                <a:effectLst>
                  <a:outerShdw blurRad="38100" dist="38100" dir="2700000" algn="tl">
                    <a:srgbClr val="000000"/>
                  </a:outerShdw>
                </a:effectLst>
                <a:latin typeface="Arial" charset="0"/>
                <a:cs typeface="Arial" charset="0"/>
              </a:rPr>
              <a:t>සභාවේ</a:t>
            </a:r>
            <a:r>
              <a:rPr lang="en-US" sz="2000" b="1" dirty="0">
                <a:effectLst>
                  <a:outerShdw blurRad="38100" dist="38100" dir="2700000" algn="tl">
                    <a:srgbClr val="000000"/>
                  </a:outerShdw>
                </a:effectLst>
                <a:latin typeface="Arial" charset="0"/>
                <a:cs typeface="Arial" charset="0"/>
              </a:rPr>
              <a:t> </a:t>
            </a:r>
            <a:r>
              <a:rPr lang="si-LK" sz="2000" b="1" dirty="0">
                <a:effectLst>
                  <a:outerShdw blurRad="38100" dist="38100" dir="2700000" algn="tl">
                    <a:srgbClr val="000000"/>
                  </a:outerShdw>
                </a:effectLst>
                <a:latin typeface="Arial" charset="0"/>
                <a:cs typeface="Arial" charset="0"/>
              </a:rPr>
              <a:t>උපත</a:t>
            </a:r>
            <a:r>
              <a:rPr lang="en-US" sz="2000" b="1" dirty="0">
                <a:effectLst>
                  <a:outerShdw blurRad="38100" dist="38100" dir="2700000" algn="tl">
                    <a:srgbClr val="000000"/>
                  </a:outerShdw>
                </a:effectLst>
                <a:latin typeface="Arial" charset="0"/>
                <a:cs typeface="Arial" charset="0"/>
              </a:rPr>
              <a:t>.</a:t>
            </a:r>
          </a:p>
          <a:p>
            <a:pPr>
              <a:lnSpc>
                <a:spcPct val="150000"/>
              </a:lnSpc>
              <a:buFontTx/>
              <a:buChar char="•"/>
              <a:defRPr/>
            </a:pPr>
            <a:r>
              <a:rPr lang="en-US" sz="2000" b="1" dirty="0">
                <a:effectLst>
                  <a:outerShdw blurRad="38100" dist="38100" dir="2700000" algn="tl">
                    <a:srgbClr val="000000"/>
                  </a:outerShdw>
                </a:effectLst>
                <a:latin typeface="Arial" charset="0"/>
                <a:cs typeface="Arial" charset="0"/>
              </a:rPr>
              <a:t>     </a:t>
            </a:r>
            <a:r>
              <a:rPr lang="si-LK" sz="2000" b="1" dirty="0">
                <a:effectLst/>
                <a:latin typeface="Arial" charset="0"/>
                <a:cs typeface="Arial" charset="0"/>
              </a:rPr>
              <a:t>මව් පල්ලිය</a:t>
            </a:r>
            <a:r>
              <a:rPr lang="en-US" sz="2000" b="1" dirty="0">
                <a:effectLst/>
                <a:latin typeface="Arial" charset="0"/>
                <a:cs typeface="Arial" charset="0"/>
              </a:rPr>
              <a:t>.</a:t>
            </a:r>
          </a:p>
          <a:p>
            <a:pPr>
              <a:lnSpc>
                <a:spcPct val="150000"/>
              </a:lnSpc>
              <a:buFontTx/>
              <a:buChar char="•"/>
              <a:defRPr/>
            </a:pPr>
            <a:r>
              <a:rPr lang="en-US" sz="2000" b="1" dirty="0">
                <a:effectLst>
                  <a:outerShdw blurRad="38100" dist="38100" dir="2700000" algn="tl">
                    <a:srgbClr val="000000"/>
                  </a:outerShdw>
                </a:effectLst>
                <a:latin typeface="Arial" charset="0"/>
                <a:cs typeface="Arial" charset="0"/>
              </a:rPr>
              <a:t>    </a:t>
            </a:r>
            <a:r>
              <a:rPr lang="si-LK" sz="2000" b="1" dirty="0">
                <a:effectLst>
                  <a:outerShdw blurRad="38100" dist="38100" dir="2700000" algn="tl">
                    <a:srgbClr val="000000"/>
                  </a:outerShdw>
                </a:effectLst>
                <a:latin typeface="Arial" charset="0"/>
                <a:cs typeface="Arial" charset="0"/>
              </a:rPr>
              <a:t>ක්‍රිස්තුස් වහන්සේගේ </a:t>
            </a:r>
            <a:r>
              <a:rPr lang="en-US" sz="2000" b="1" dirty="0">
                <a:effectLst>
                  <a:outerShdw blurRad="38100" dist="38100" dir="2700000" algn="tl">
                    <a:srgbClr val="000000"/>
                  </a:outerShdw>
                </a:effectLst>
                <a:latin typeface="Arial" charset="0"/>
                <a:cs typeface="Arial" charset="0"/>
              </a:rPr>
              <a:t>   </a:t>
            </a:r>
          </a:p>
          <a:p>
            <a:pPr>
              <a:lnSpc>
                <a:spcPct val="150000"/>
              </a:lnSpc>
              <a:defRPr/>
            </a:pPr>
            <a:r>
              <a:rPr lang="en-US" sz="2000" b="1" dirty="0">
                <a:effectLst>
                  <a:outerShdw blurRad="38100" dist="38100" dir="2700000" algn="tl">
                    <a:srgbClr val="000000"/>
                  </a:outerShdw>
                </a:effectLst>
                <a:latin typeface="Arial" charset="0"/>
                <a:cs typeface="Arial" charset="0"/>
              </a:rPr>
              <a:t>      </a:t>
            </a:r>
            <a:r>
              <a:rPr lang="si-LK" sz="2000" b="1" dirty="0">
                <a:effectLst>
                  <a:outerShdw blurRad="38100" dist="38100" dir="2700000" algn="tl">
                    <a:srgbClr val="000000"/>
                  </a:outerShdw>
                </a:effectLst>
                <a:latin typeface="Arial" charset="0"/>
                <a:cs typeface="Arial" charset="0"/>
              </a:rPr>
              <a:t>පැමිණීම</a:t>
            </a:r>
            <a:r>
              <a:rPr lang="en-US" sz="2000" b="1" dirty="0">
                <a:effectLst>
                  <a:outerShdw blurRad="38100" dist="38100" dir="2700000" algn="tl">
                    <a:srgbClr val="000000"/>
                  </a:outerShdw>
                </a:effectLst>
                <a:latin typeface="Arial" charset="0"/>
                <a:cs typeface="Arial" charset="0"/>
              </a:rPr>
              <a:t>.</a:t>
            </a:r>
          </a:p>
        </p:txBody>
      </p:sp>
      <p:sp>
        <p:nvSpPr>
          <p:cNvPr id="124939" name="AutoShape 11"/>
          <p:cNvSpPr>
            <a:spLocks/>
          </p:cNvSpPr>
          <p:nvPr/>
        </p:nvSpPr>
        <p:spPr bwMode="auto">
          <a:xfrm>
            <a:off x="3707904" y="2348880"/>
            <a:ext cx="178295" cy="1579669"/>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wrap="square"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4940" name="Line 12"/>
          <p:cNvSpPr>
            <a:spLocks noChangeShapeType="1"/>
          </p:cNvSpPr>
          <p:nvPr/>
        </p:nvSpPr>
        <p:spPr bwMode="auto">
          <a:xfrm>
            <a:off x="3995936" y="3284984"/>
            <a:ext cx="1777991" cy="21466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wrap="square">
            <a:spAutoFit/>
          </a:bodyPr>
          <a:lstStyle/>
          <a:p>
            <a:pPr>
              <a:defRPr/>
            </a:pPr>
            <a:endParaRPr lang="en-US">
              <a:latin typeface="Garamond" pitchFamily="-111" charset="0"/>
              <a:ea typeface="+mn-ea"/>
              <a:cs typeface="+mn-cs"/>
            </a:endParaRPr>
          </a:p>
        </p:txBody>
      </p:sp>
      <p:sp>
        <p:nvSpPr>
          <p:cNvPr id="124941" name="Line 13"/>
          <p:cNvSpPr>
            <a:spLocks noChangeShapeType="1"/>
          </p:cNvSpPr>
          <p:nvPr/>
        </p:nvSpPr>
        <p:spPr bwMode="auto">
          <a:xfrm flipV="1">
            <a:off x="3983018" y="1883191"/>
            <a:ext cx="2209800" cy="1371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2" name="Line 14"/>
          <p:cNvSpPr>
            <a:spLocks noChangeShapeType="1"/>
          </p:cNvSpPr>
          <p:nvPr/>
        </p:nvSpPr>
        <p:spPr bwMode="auto">
          <a:xfrm>
            <a:off x="3131840" y="4365104"/>
            <a:ext cx="3083933" cy="18281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wrap="square">
            <a:spAutoFit/>
          </a:bodyPr>
          <a:lstStyle/>
          <a:p>
            <a:pPr>
              <a:defRPr/>
            </a:pPr>
            <a:endParaRPr lang="en-US">
              <a:latin typeface="Garamond" pitchFamily="-111" charset="0"/>
              <a:ea typeface="+mn-ea"/>
              <a:cs typeface="+mn-cs"/>
            </a:endParaRPr>
          </a:p>
        </p:txBody>
      </p:sp>
      <p:sp>
        <p:nvSpPr>
          <p:cNvPr id="124943" name="Line 15"/>
          <p:cNvSpPr>
            <a:spLocks noChangeShapeType="1"/>
          </p:cNvSpPr>
          <p:nvPr/>
        </p:nvSpPr>
        <p:spPr bwMode="auto">
          <a:xfrm flipV="1">
            <a:off x="3563888" y="4005064"/>
            <a:ext cx="5162872" cy="1609377"/>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wrap="square">
            <a:spAutoFit/>
          </a:bodyPr>
          <a:lstStyle/>
          <a:p>
            <a:pPr>
              <a:defRPr/>
            </a:pPr>
            <a:endParaRPr lang="en-US">
              <a:latin typeface="Garamond" pitchFamily="-111" charset="0"/>
              <a:ea typeface="+mn-ea"/>
              <a:cs typeface="+mn-cs"/>
            </a:endParaRPr>
          </a:p>
        </p:txBody>
      </p:sp>
      <p:pic>
        <p:nvPicPr>
          <p:cNvPr id="2" name="Picture 1">
            <a:extLst>
              <a:ext uri="{FF2B5EF4-FFF2-40B4-BE49-F238E27FC236}">
                <a16:creationId xmlns="" xmlns:a16="http://schemas.microsoft.com/office/drawing/2014/main" id="{791654C6-CC9D-464E-8FE4-D41959C800B2}"/>
              </a:ext>
            </a:extLst>
          </p:cNvPr>
          <p:cNvPicPr>
            <a:picLocks noChangeAspect="1"/>
          </p:cNvPicPr>
          <p:nvPr/>
        </p:nvPicPr>
        <p:blipFill>
          <a:blip r:embed="rId4"/>
          <a:stretch>
            <a:fillRect/>
          </a:stretch>
        </p:blipFill>
        <p:spPr>
          <a:xfrm>
            <a:off x="3983018" y="6291023"/>
            <a:ext cx="3438442" cy="56697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9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38">
                                            <p:txEl>
                                              <p:pRg st="2" end="2"/>
                                            </p:txEl>
                                          </p:spTgt>
                                        </p:tgtEl>
                                        <p:attrNameLst>
                                          <p:attrName>style.visibility</p:attrName>
                                        </p:attrNameLst>
                                      </p:cBhvr>
                                      <p:to>
                                        <p:strVal val="visible"/>
                                      </p:to>
                                    </p:set>
                                  </p:childTnLst>
                                </p:cTn>
                              </p:par>
                            </p:childTnLst>
                          </p:cTn>
                        </p:par>
                        <p:par>
                          <p:cTn id="11" fill="hold" nodeType="afterGroup">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124939"/>
                                        </p:tgtEl>
                                        <p:attrNameLst>
                                          <p:attrName>style.visibility</p:attrName>
                                        </p:attrNameLst>
                                      </p:cBhvr>
                                      <p:to>
                                        <p:strVal val="visible"/>
                                      </p:to>
                                    </p:set>
                                    <p:animEffect transition="in" filter="wipe(left)">
                                      <p:cBhvr>
                                        <p:cTn id="14" dur="1000"/>
                                        <p:tgtEl>
                                          <p:spTgt spid="12493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24940"/>
                                        </p:tgtEl>
                                        <p:attrNameLst>
                                          <p:attrName>style.visibility</p:attrName>
                                        </p:attrNameLst>
                                      </p:cBhvr>
                                      <p:to>
                                        <p:strVal val="visible"/>
                                      </p:to>
                                    </p:set>
                                    <p:animEffect transition="in" filter="wipe(left)">
                                      <p:cBhvr>
                                        <p:cTn id="19" dur="1000"/>
                                        <p:tgtEl>
                                          <p:spTgt spid="12494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24941"/>
                                        </p:tgtEl>
                                        <p:attrNameLst>
                                          <p:attrName>style.visibility</p:attrName>
                                        </p:attrNameLst>
                                      </p:cBhvr>
                                      <p:to>
                                        <p:strVal val="visible"/>
                                      </p:to>
                                    </p:set>
                                    <p:animEffect transition="in" filter="wipe(left)">
                                      <p:cBhvr>
                                        <p:cTn id="24" dur="1000"/>
                                        <p:tgtEl>
                                          <p:spTgt spid="12494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4938">
                                            <p:txEl>
                                              <p:pRg st="3" end="3"/>
                                            </p:txEl>
                                          </p:spTgt>
                                        </p:tgtEl>
                                        <p:attrNameLst>
                                          <p:attrName>style.visibility</p:attrName>
                                        </p:attrNameLst>
                                      </p:cBhvr>
                                      <p:to>
                                        <p:strVal val="visible"/>
                                      </p:to>
                                    </p:set>
                                  </p:childTnLst>
                                </p:cTn>
                              </p:par>
                            </p:childTnLst>
                          </p:cTn>
                        </p:par>
                        <p:par>
                          <p:cTn id="29" fill="hold" nodeType="afterGroup">
                            <p:stCondLst>
                              <p:cond delay="0"/>
                            </p:stCondLst>
                            <p:childTnLst>
                              <p:par>
                                <p:cTn id="30" presetID="22" presetClass="entr" presetSubtype="8" fill="hold" nodeType="afterEffect">
                                  <p:stCondLst>
                                    <p:cond delay="0"/>
                                  </p:stCondLst>
                                  <p:childTnLst>
                                    <p:set>
                                      <p:cBhvr>
                                        <p:cTn id="31" dur="1" fill="hold">
                                          <p:stCondLst>
                                            <p:cond delay="0"/>
                                          </p:stCondLst>
                                        </p:cTn>
                                        <p:tgtEl>
                                          <p:spTgt spid="124942"/>
                                        </p:tgtEl>
                                        <p:attrNameLst>
                                          <p:attrName>style.visibility</p:attrName>
                                        </p:attrNameLst>
                                      </p:cBhvr>
                                      <p:to>
                                        <p:strVal val="visible"/>
                                      </p:to>
                                    </p:set>
                                    <p:animEffect transition="in" filter="wipe(left)">
                                      <p:cBhvr>
                                        <p:cTn id="32" dur="1000"/>
                                        <p:tgtEl>
                                          <p:spTgt spid="1249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4938">
                                            <p:txEl>
                                              <p:pRg st="4" end="4"/>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4938">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938">
                                            <p:txEl>
                                              <p:pRg st="6" end="6"/>
                                            </p:txEl>
                                          </p:spTgt>
                                        </p:tgtEl>
                                        <p:attrNameLst>
                                          <p:attrName>style.visibility</p:attrName>
                                        </p:attrNameLst>
                                      </p:cBhvr>
                                      <p:to>
                                        <p:strVal val="visible"/>
                                      </p:to>
                                    </p:set>
                                  </p:childTnLst>
                                </p:cTn>
                              </p:par>
                            </p:childTnLst>
                          </p:cTn>
                        </p:par>
                        <p:par>
                          <p:cTn id="43" fill="hold" nodeType="afterGroup">
                            <p:stCondLst>
                              <p:cond delay="0"/>
                            </p:stCondLst>
                            <p:childTnLst>
                              <p:par>
                                <p:cTn id="44" presetID="22" presetClass="entr" presetSubtype="8" fill="hold" nodeType="afterEffect">
                                  <p:stCondLst>
                                    <p:cond delay="0"/>
                                  </p:stCondLst>
                                  <p:childTnLst>
                                    <p:set>
                                      <p:cBhvr>
                                        <p:cTn id="45" dur="1" fill="hold">
                                          <p:stCondLst>
                                            <p:cond delay="0"/>
                                          </p:stCondLst>
                                        </p:cTn>
                                        <p:tgtEl>
                                          <p:spTgt spid="124943"/>
                                        </p:tgtEl>
                                        <p:attrNameLst>
                                          <p:attrName>style.visibility</p:attrName>
                                        </p:attrNameLst>
                                      </p:cBhvr>
                                      <p:to>
                                        <p:strVal val="visible"/>
                                      </p:to>
                                    </p:set>
                                    <p:animEffect transition="in" filter="wipe(left)">
                                      <p:cBhvr>
                                        <p:cTn id="46" dur="1000"/>
                                        <p:tgtEl>
                                          <p:spTgt spid="12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8" grpId="0" build="p"/>
      <p:bldP spid="124939" grpId="0" uiExpan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467544" y="185737"/>
            <a:ext cx="8229600" cy="1143000"/>
          </a:xfrm>
          <a:ln w="57150">
            <a:solidFill>
              <a:srgbClr val="0070C0"/>
            </a:solidFill>
          </a:ln>
        </p:spPr>
        <p:txBody>
          <a:bodyPr/>
          <a:lstStyle/>
          <a:p>
            <a:pPr eaLnBrk="1" hangingPunct="1">
              <a:defRPr/>
            </a:pPr>
            <a:r>
              <a:rPr lang="si-LK" sz="2800" dirty="0">
                <a:effectLst/>
                <a:latin typeface="Arial" charset="0"/>
                <a:ea typeface="ＭＳ Ｐゴシック" charset="0"/>
                <a:cs typeface="Arial" charset="0"/>
              </a:rPr>
              <a:t>මුස්ලිම් පාලනය</a:t>
            </a:r>
            <a:endParaRPr lang="en-US" sz="2800" dirty="0">
              <a:effectLst/>
              <a:latin typeface="Arial" charset="0"/>
              <a:ea typeface="ＭＳ Ｐゴシック" charset="0"/>
              <a:cs typeface="Arial" charset="0"/>
            </a:endParaRPr>
          </a:p>
        </p:txBody>
      </p:sp>
      <p:pic>
        <p:nvPicPr>
          <p:cNvPr id="289794" name="Picture 5"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911975" y="237330"/>
            <a:ext cx="1600200" cy="1039813"/>
          </a:xfrm>
        </p:spPr>
      </p:pic>
      <p:pic>
        <p:nvPicPr>
          <p:cNvPr id="30728" name="Picture 8"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02174" y="1592955"/>
            <a:ext cx="4419601" cy="3641725"/>
          </a:xfrm>
          <a:noFill/>
          <a:extLst>
            <a:ext uri="{909E8E84-426E-40dd-AFC4-6F175D3DCCD1}">
              <a14:hiddenFill xmlns:a14="http://schemas.microsoft.com/office/drawing/2010/main">
                <a:solidFill>
                  <a:srgbClr val="FFFFFF"/>
                </a:solidFill>
              </a14:hiddenFill>
            </a:ext>
          </a:extLst>
        </p:spPr>
      </p:pic>
      <p:sp>
        <p:nvSpPr>
          <p:cNvPr id="30730" name="Text Box 10"/>
          <p:cNvSpPr txBox="1">
            <a:spLocks noChangeArrowheads="1"/>
          </p:cNvSpPr>
          <p:nvPr/>
        </p:nvSpPr>
        <p:spPr bwMode="auto">
          <a:xfrm>
            <a:off x="4893394" y="5545065"/>
            <a:ext cx="3896544" cy="830997"/>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si-LK" sz="2400" dirty="0">
                <a:effectLst/>
                <a:latin typeface="Arial" charset="0"/>
                <a:cs typeface="Arial" charset="0"/>
              </a:rPr>
              <a:t>අල්-අක්සා මුස්ලිම් පල්ලිය</a:t>
            </a:r>
            <a:endParaRPr lang="en-US" sz="2400" dirty="0">
              <a:effectLst/>
              <a:latin typeface="Arial" charset="0"/>
              <a:cs typeface="Arial" charset="0"/>
            </a:endParaRPr>
          </a:p>
        </p:txBody>
      </p:sp>
      <p:pic>
        <p:nvPicPr>
          <p:cNvPr id="30731" name="Picture 11"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9805" y="1592955"/>
            <a:ext cx="4648200" cy="3641725"/>
          </a:xfrm>
          <a:noFill/>
          <a:extLst>
            <a:ext uri="{909E8E84-426E-40dd-AFC4-6F175D3DCCD1}">
              <a14:hiddenFill xmlns:a14="http://schemas.microsoft.com/office/drawing/2010/main">
                <a:solidFill>
                  <a:srgbClr val="FFFFFF"/>
                </a:solidFill>
              </a14:hiddenFill>
            </a:ext>
          </a:extLst>
        </p:spPr>
      </p:pic>
      <p:sp>
        <p:nvSpPr>
          <p:cNvPr id="30733" name="Text Box 13"/>
          <p:cNvSpPr txBox="1">
            <a:spLocks noChangeArrowheads="1"/>
          </p:cNvSpPr>
          <p:nvPr/>
        </p:nvSpPr>
        <p:spPr bwMode="auto">
          <a:xfrm>
            <a:off x="384076" y="5498899"/>
            <a:ext cx="4032448" cy="1015663"/>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si-LK" sz="2400" dirty="0">
                <a:effectLst/>
                <a:latin typeface="Arial" charset="0"/>
                <a:cs typeface="Arial" charset="0"/>
              </a:rPr>
              <a:t>ඕමාර්  මුස්ලිම් පල්ලිය</a:t>
            </a:r>
          </a:p>
          <a:p>
            <a:pPr algn="ctr">
              <a:defRPr/>
            </a:pPr>
            <a:r>
              <a:rPr lang="si-LK" sz="2400" dirty="0">
                <a:effectLst/>
                <a:latin typeface="Arial" charset="0"/>
                <a:cs typeface="Arial" charset="0"/>
              </a:rPr>
              <a:t>(ඩූම් ඔෆ් රොක්)</a:t>
            </a:r>
            <a:endParaRPr lang="en-US" sz="2400" dirty="0">
              <a:effectLst/>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dissolve">
                                      <p:cBhvr>
                                        <p:cTn id="7" dur="500"/>
                                        <p:tgtEl>
                                          <p:spTgt spid="307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733"/>
                                        </p:tgtEl>
                                        <p:attrNameLst>
                                          <p:attrName>style.visibility</p:attrName>
                                        </p:attrNameLst>
                                      </p:cBhvr>
                                      <p:to>
                                        <p:strVal val="visible"/>
                                      </p:to>
                                    </p:set>
                                    <p:animEffect transition="in" filter="dissolve">
                                      <p:cBhvr>
                                        <p:cTn id="10" dur="500"/>
                                        <p:tgtEl>
                                          <p:spTgt spid="3073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30728"/>
                                        </p:tgtEl>
                                        <p:attrNameLst>
                                          <p:attrName>style.visibility</p:attrName>
                                        </p:attrNameLst>
                                      </p:cBhvr>
                                      <p:to>
                                        <p:strVal val="visible"/>
                                      </p:to>
                                    </p:set>
                                    <p:animEffect transition="in" filter="wipe(down)">
                                      <p:cBhvr>
                                        <p:cTn id="15" dur="500"/>
                                        <p:tgtEl>
                                          <p:spTgt spid="307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730"/>
                                        </p:tgtEl>
                                        <p:attrNameLst>
                                          <p:attrName>style.visibility</p:attrName>
                                        </p:attrNameLst>
                                      </p:cBhvr>
                                      <p:to>
                                        <p:strVal val="visible"/>
                                      </p:to>
                                    </p:set>
                                    <p:animEffect transition="in" filter="wipe(down)">
                                      <p:cBhvr>
                                        <p:cTn id="18" dur="500"/>
                                        <p:tgtEl>
                                          <p:spTgt spid="30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P spid="3073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a:xfrm>
            <a:off x="539552" y="980728"/>
            <a:ext cx="3505200" cy="4373562"/>
          </a:xfrm>
          <a:ln w="76200">
            <a:noFill/>
          </a:ln>
        </p:spPr>
        <p:txBody>
          <a:bodyPr/>
          <a:lstStyle/>
          <a:p>
            <a:pPr eaLnBrk="1" hangingPunct="1">
              <a:lnSpc>
                <a:spcPct val="150000"/>
              </a:lnSpc>
              <a:defRPr/>
            </a:pPr>
            <a:r>
              <a:rPr lang="si-LK" sz="2800" dirty="0">
                <a:effectLst/>
                <a:latin typeface="Arial"/>
                <a:ea typeface="ＭＳ Ｐゴシック" charset="0"/>
                <a:cs typeface="Arial"/>
              </a:rPr>
              <a:t>මෙම ගෝලාකාර වහලය අනෙක්</a:t>
            </a:r>
            <a:r>
              <a:rPr lang="en-US" sz="2800" dirty="0">
                <a:effectLst/>
                <a:latin typeface="Arial"/>
                <a:ea typeface="ＭＳ Ｐゴシック" charset="0"/>
                <a:cs typeface="Arial"/>
              </a:rPr>
              <a:t>   </a:t>
            </a:r>
            <a:r>
              <a:rPr lang="si-LK" sz="2800" dirty="0">
                <a:effectLst/>
                <a:latin typeface="Arial"/>
                <a:ea typeface="ＭＳ Ｐゴシック" charset="0"/>
                <a:cs typeface="Arial"/>
              </a:rPr>
              <a:t>ගෝලාකාර වහලවල්වලට වඩා හොදින්</a:t>
            </a:r>
            <a:r>
              <a:rPr lang="en-US" sz="2800" dirty="0">
                <a:effectLst/>
                <a:latin typeface="Arial"/>
                <a:ea typeface="ＭＳ Ｐゴシック" charset="0"/>
                <a:cs typeface="Arial"/>
              </a:rPr>
              <a:t> </a:t>
            </a:r>
            <a:r>
              <a:rPr lang="si-LK" sz="2800" dirty="0">
                <a:effectLst/>
                <a:latin typeface="Arial"/>
                <a:ea typeface="ＭＳ Ｐゴシック" charset="0"/>
                <a:cs typeface="Arial"/>
              </a:rPr>
              <a:t>කැපී පෙනේ.</a:t>
            </a:r>
            <a:endParaRPr lang="en-US" sz="2800" dirty="0">
              <a:effectLst/>
              <a:latin typeface="Arial"/>
              <a:ea typeface="ＭＳ Ｐゴシック" charset="0"/>
              <a:cs typeface="Arial"/>
            </a:endParaRPr>
          </a:p>
        </p:txBody>
      </p:sp>
      <p:pic>
        <p:nvPicPr>
          <p:cNvPr id="291842" name="Picture 4"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5292080" y="404664"/>
            <a:ext cx="3122240" cy="720080"/>
          </a:xfrm>
          <a:ln w="57150">
            <a:solidFill>
              <a:srgbClr val="0099CC"/>
            </a:solidFill>
          </a:ln>
          <a:effectLst>
            <a:outerShdw blurRad="63500" dist="38099" dir="2700000" algn="ctr" rotWithShape="0">
              <a:schemeClr val="bg2">
                <a:alpha val="74998"/>
              </a:schemeClr>
            </a:outerShdw>
          </a:effectLst>
        </p:spPr>
        <p:txBody>
          <a:bodyPr/>
          <a:lstStyle/>
          <a:p>
            <a:pPr eaLnBrk="1" hangingPunct="1">
              <a:defRPr/>
            </a:pPr>
            <a:r>
              <a:rPr lang="si-LK" sz="2800" dirty="0">
                <a:latin typeface="Arial"/>
                <a:ea typeface="ＭＳ Ｐゴシック" charset="0"/>
                <a:cs typeface="Arial"/>
              </a:rPr>
              <a:t>යෙරුසලමේ</a:t>
            </a:r>
            <a:endParaRPr lang="en-US" sz="2800" dirty="0">
              <a:latin typeface="Arial"/>
              <a:ea typeface="ＭＳ Ｐゴシック" charset="0"/>
              <a:cs typeface="Arial"/>
            </a:endParaRPr>
          </a:p>
        </p:txBody>
      </p:sp>
      <p:pic>
        <p:nvPicPr>
          <p:cNvPr id="185346"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23556" name="Text Box 4"/>
          <p:cNvSpPr txBox="1">
            <a:spLocks noChangeArrowheads="1"/>
          </p:cNvSpPr>
          <p:nvPr/>
        </p:nvSpPr>
        <p:spPr bwMode="auto">
          <a:xfrm>
            <a:off x="5852864" y="2276872"/>
            <a:ext cx="2770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sz="2400" dirty="0">
                <a:effectLst/>
                <a:latin typeface="Arial" charset="0"/>
                <a:cs typeface="Arial" charset="0"/>
              </a:rPr>
              <a:t>  </a:t>
            </a:r>
            <a:r>
              <a:rPr lang="si-LK" sz="2400" dirty="0">
                <a:effectLst/>
                <a:latin typeface="Arial" charset="0"/>
                <a:cs typeface="Arial" charset="0"/>
              </a:rPr>
              <a:t>අවාසි</a:t>
            </a:r>
            <a:endParaRPr lang="en-US" sz="2400" dirty="0">
              <a:effectLst/>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1.38889E-6 4.07407E-6 L 1.38889E-6 -0.07223 " pathEditMode="relative" rAng="0" ptsTypes="AA">
                                      <p:cBhvr>
                                        <p:cTn id="6" dur="250" accel="50000" decel="50000" autoRev="1" fill="hold">
                                          <p:stCondLst>
                                            <p:cond delay="0"/>
                                          </p:stCondLst>
                                        </p:cTn>
                                        <p:tgtEl>
                                          <p:spTgt spid="23556">
                                            <p:txEl>
                                              <p:pRg st="0" end="0"/>
                                            </p:txEl>
                                          </p:spTgt>
                                        </p:tgtEl>
                                        <p:attrNameLst>
                                          <p:attrName>ppt_x</p:attrName>
                                          <p:attrName>ppt_y</p:attrName>
                                        </p:attrNameLst>
                                      </p:cBhvr>
                                      <p:rCtr x="0" y="-3611"/>
                                    </p:animMotion>
                                    <p:animRot by="1500000">
                                      <p:cBhvr>
                                        <p:cTn id="7" dur="125" fill="hold">
                                          <p:stCondLst>
                                            <p:cond delay="0"/>
                                          </p:stCondLst>
                                        </p:cTn>
                                        <p:tgtEl>
                                          <p:spTgt spid="23556">
                                            <p:txEl>
                                              <p:pRg st="0" end="0"/>
                                            </p:txEl>
                                          </p:spTgt>
                                        </p:tgtEl>
                                        <p:attrNameLst>
                                          <p:attrName>r</p:attrName>
                                        </p:attrNameLst>
                                      </p:cBhvr>
                                    </p:animRot>
                                    <p:animRot by="-1500000">
                                      <p:cBhvr>
                                        <p:cTn id="8" dur="125" fill="hold">
                                          <p:stCondLst>
                                            <p:cond delay="125"/>
                                          </p:stCondLst>
                                        </p:cTn>
                                        <p:tgtEl>
                                          <p:spTgt spid="23556">
                                            <p:txEl>
                                              <p:pRg st="0" end="0"/>
                                            </p:txEl>
                                          </p:spTgt>
                                        </p:tgtEl>
                                        <p:attrNameLst>
                                          <p:attrName>r</p:attrName>
                                        </p:attrNameLst>
                                      </p:cBhvr>
                                    </p:animRot>
                                    <p:animRot by="-1500000">
                                      <p:cBhvr>
                                        <p:cTn id="9" dur="125" fill="hold">
                                          <p:stCondLst>
                                            <p:cond delay="250"/>
                                          </p:stCondLst>
                                        </p:cTn>
                                        <p:tgtEl>
                                          <p:spTgt spid="23556">
                                            <p:txEl>
                                              <p:pRg st="0" end="0"/>
                                            </p:txEl>
                                          </p:spTgt>
                                        </p:tgtEl>
                                        <p:attrNameLst>
                                          <p:attrName>r</p:attrName>
                                        </p:attrNameLst>
                                      </p:cBhvr>
                                    </p:animRot>
                                    <p:animRot by="1500000">
                                      <p:cBhvr>
                                        <p:cTn id="10" dur="125" fill="hold">
                                          <p:stCondLst>
                                            <p:cond delay="375"/>
                                          </p:stCondLst>
                                        </p:cTn>
                                        <p:tgtEl>
                                          <p:spTgt spid="2355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4"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2"/>
          <p:cNvSpPr>
            <a:spLocks noGrp="1" noRot="1" noChangeArrowheads="1"/>
          </p:cNvSpPr>
          <p:nvPr>
            <p:ph type="title"/>
          </p:nvPr>
        </p:nvSpPr>
        <p:spPr>
          <a:xfrm>
            <a:off x="2627784" y="6051305"/>
            <a:ext cx="4106416" cy="654755"/>
          </a:xfrm>
        </p:spPr>
        <p:txBody>
          <a:bodyPr/>
          <a:lstStyle/>
          <a:p>
            <a:pPr eaLnBrk="1" hangingPunct="1">
              <a:defRPr/>
            </a:pPr>
            <a:r>
              <a:rPr lang="en-US" sz="3200" dirty="0">
                <a:latin typeface="Arial"/>
                <a:ea typeface="ＭＳ Ｐゴシック" charset="0"/>
                <a:cs typeface="Arial"/>
              </a:rPr>
              <a:t> </a:t>
            </a:r>
            <a:r>
              <a:rPr lang="si-LK" sz="3200" dirty="0">
                <a:latin typeface="Arial"/>
                <a:ea typeface="ＭＳ Ｐゴシック" charset="0"/>
                <a:cs typeface="Arial"/>
              </a:rPr>
              <a:t>ගල</a:t>
            </a:r>
            <a:r>
              <a:rPr lang="en-US" sz="3200" dirty="0">
                <a:latin typeface="Arial"/>
                <a:ea typeface="ＭＳ Ｐゴシック" charset="0"/>
                <a:cs typeface="Arial"/>
              </a:rPr>
              <a:t>  </a:t>
            </a:r>
            <a:r>
              <a:rPr lang="si-LK" sz="3200" dirty="0">
                <a:latin typeface="Arial"/>
                <a:ea typeface="ＭＳ Ｐゴシック" charset="0"/>
                <a:cs typeface="Arial"/>
              </a:rPr>
              <a:t>ඇතුළත</a:t>
            </a:r>
            <a:endParaRPr lang="en-US" sz="3200" dirty="0">
              <a:latin typeface="Arial"/>
              <a:ea typeface="ＭＳ Ｐゴシック" charset="0"/>
              <a:cs typeface="Arial"/>
            </a:endParaRPr>
          </a:p>
        </p:txBody>
      </p:sp>
      <p:sp>
        <p:nvSpPr>
          <p:cNvPr id="4" name="Text Box 5"/>
          <p:cNvSpPr txBox="1">
            <a:spLocks noChangeArrowheads="1"/>
          </p:cNvSpPr>
          <p:nvPr/>
        </p:nvSpPr>
        <p:spPr bwMode="auto">
          <a:xfrm>
            <a:off x="0" y="44624"/>
            <a:ext cx="5220072" cy="1187997"/>
          </a:xfrm>
          <a:prstGeom prst="rect">
            <a:avLst/>
          </a:prstGeom>
          <a:solidFill>
            <a:schemeClr val="bg2"/>
          </a:solidFill>
          <a:ln w="76200">
            <a:solidFill>
              <a:srgbClr val="0070C0"/>
            </a:solidFill>
            <a:miter lim="800000"/>
            <a:headEnd/>
            <a:tailEnd/>
          </a:ln>
          <a:effectLst/>
        </p:spPr>
        <p:txBody>
          <a:bodyPr wrap="squar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eaLnBrk="1" hangingPunct="1">
              <a:spcBef>
                <a:spcPct val="50000"/>
              </a:spcBef>
              <a:buClrTx/>
              <a:buSzTx/>
              <a:buFontTx/>
              <a:buNone/>
              <a:defRPr/>
            </a:pPr>
            <a:r>
              <a:rPr lang="en-US" altLang="zh-CN" sz="2400" b="1" dirty="0">
                <a:latin typeface="Arial"/>
                <a:ea typeface="SimSun" pitchFamily="2" charset="-122"/>
                <a:cs typeface="Arial"/>
              </a:rPr>
              <a:t>  </a:t>
            </a:r>
            <a:r>
              <a:rPr lang="si-LK" altLang="zh-CN" sz="2400" b="1" dirty="0">
                <a:latin typeface="Arial"/>
                <a:ea typeface="SimSun" pitchFamily="2" charset="-122"/>
                <a:cs typeface="Arial"/>
              </a:rPr>
              <a:t>දෙවියන්ට කැප වූ ගල</a:t>
            </a:r>
            <a:r>
              <a:rPr lang="en-US" altLang="zh-CN" sz="2400" b="1" dirty="0">
                <a:latin typeface="Arial"/>
                <a:ea typeface="SimSun" pitchFamily="2" charset="-122"/>
                <a:cs typeface="Arial"/>
              </a:rPr>
              <a:t>:</a:t>
            </a:r>
          </a:p>
          <a:p>
            <a:pPr eaLnBrk="1" hangingPunct="1">
              <a:spcBef>
                <a:spcPct val="50000"/>
              </a:spcBef>
              <a:buClrTx/>
              <a:buSzTx/>
              <a:buFontTx/>
              <a:buNone/>
              <a:defRPr/>
            </a:pPr>
            <a:r>
              <a:rPr lang="si-LK" altLang="zh-CN" sz="1800" b="1" dirty="0">
                <a:latin typeface="Arial"/>
                <a:ea typeface="SimSun" pitchFamily="2" charset="-122"/>
                <a:cs typeface="Arial"/>
              </a:rPr>
              <a:t>දෙවියන් වහන්සේ සමග සමගිය</a:t>
            </a:r>
            <a:r>
              <a:rPr lang="en-US" altLang="zh-CN" sz="1800" b="1" dirty="0">
                <a:latin typeface="Arial"/>
                <a:ea typeface="SimSun" pitchFamily="2" charset="-122"/>
                <a:cs typeface="Arial"/>
              </a:rPr>
              <a:t>  </a:t>
            </a:r>
            <a:r>
              <a:rPr lang="si-LK" altLang="zh-CN" sz="1800" b="1" dirty="0">
                <a:latin typeface="Arial"/>
                <a:ea typeface="SimSun" pitchFamily="2" charset="-122"/>
                <a:cs typeface="Arial"/>
              </a:rPr>
              <a:t>සමරයි</a:t>
            </a:r>
            <a:r>
              <a:rPr lang="en-US" altLang="zh-CN" sz="1800" b="1" dirty="0">
                <a:latin typeface="Arial"/>
                <a:ea typeface="SimSun" pitchFamily="2" charset="-122"/>
                <a:cs typeface="Arial"/>
              </a:rPr>
              <a:t>.</a:t>
            </a:r>
            <a:endParaRPr lang="zh-CN" altLang="en-GB" sz="1800" b="1" dirty="0">
              <a:latin typeface="Arial"/>
              <a:ea typeface="SimSun" pitchFamily="2" charset="-122"/>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a:xfrm>
            <a:off x="228600" y="0"/>
            <a:ext cx="4191000" cy="1988840"/>
          </a:xfrm>
        </p:spPr>
        <p:txBody>
          <a:bodyPr/>
          <a:lstStyle/>
          <a:p>
            <a:pPr eaLnBrk="1" hangingPunct="1">
              <a:lnSpc>
                <a:spcPct val="150000"/>
              </a:lnSpc>
              <a:defRPr/>
            </a:pPr>
            <a:r>
              <a:rPr lang="si-LK" sz="3200" dirty="0">
                <a:latin typeface="Arial"/>
                <a:ea typeface="ＭＳ Ｐゴシック" charset="0"/>
                <a:cs typeface="Arial"/>
              </a:rPr>
              <a:t>ඩූම්හි </a:t>
            </a:r>
            <a:r>
              <a:rPr lang="en-US" sz="3200" dirty="0">
                <a:latin typeface="Arial"/>
                <a:ea typeface="ＭＳ Ｐゴシック" charset="0"/>
                <a:cs typeface="Arial"/>
              </a:rPr>
              <a:t/>
            </a:r>
            <a:br>
              <a:rPr lang="en-US" sz="3200" dirty="0">
                <a:latin typeface="Arial"/>
                <a:ea typeface="ＭＳ Ｐゴシック" charset="0"/>
                <a:cs typeface="Arial"/>
              </a:rPr>
            </a:br>
            <a:r>
              <a:rPr lang="si-LK" sz="3200" dirty="0">
                <a:latin typeface="Arial"/>
                <a:ea typeface="ＭＳ Ｐゴシック" charset="0"/>
                <a:cs typeface="Arial"/>
              </a:rPr>
              <a:t>මුස්ලිම් යාච්ඤා</a:t>
            </a:r>
            <a:endParaRPr lang="en-US" sz="3200" dirty="0">
              <a:latin typeface="Arial"/>
              <a:ea typeface="ＭＳ Ｐゴシック" charset="0"/>
              <a:cs typeface="Arial"/>
            </a:endParaRPr>
          </a:p>
        </p:txBody>
      </p:sp>
      <p:pic>
        <p:nvPicPr>
          <p:cNvPr id="295938" name="Picture 4"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39" name="Picture 5"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88840"/>
            <a:ext cx="4743450" cy="486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rrowheads="1"/>
          </p:cNvSpPr>
          <p:nvPr>
            <p:ph type="title"/>
          </p:nvPr>
        </p:nvSpPr>
        <p:spPr>
          <a:xfrm>
            <a:off x="6019800" y="404664"/>
            <a:ext cx="2819400" cy="2146250"/>
          </a:xfrm>
          <a:ln w="57150">
            <a:solidFill>
              <a:srgbClr val="0070C0"/>
            </a:solidFill>
          </a:ln>
        </p:spPr>
        <p:txBody>
          <a:bodyPr/>
          <a:lstStyle/>
          <a:p>
            <a:pPr eaLnBrk="1" hangingPunct="1">
              <a:defRPr/>
            </a:pPr>
            <a:r>
              <a:rPr lang="si-LK" sz="2800" dirty="0"/>
              <a:t>වර්තමාන යෙරුසලමේ ජනගහනය</a:t>
            </a:r>
            <a:endParaRPr lang="en-US" sz="2800" dirty="0"/>
          </a:p>
        </p:txBody>
      </p:sp>
      <p:pic>
        <p:nvPicPr>
          <p:cNvPr id="35430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940"/>
            <a:ext cx="5783263" cy="685800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pic>
      <p:sp>
        <p:nvSpPr>
          <p:cNvPr id="354310" name="Rectangle 6"/>
          <p:cNvSpPr>
            <a:spLocks noChangeArrowheads="1"/>
          </p:cNvSpPr>
          <p:nvPr/>
        </p:nvSpPr>
        <p:spPr bwMode="auto">
          <a:xfrm>
            <a:off x="5791200" y="3733800"/>
            <a:ext cx="3749352" cy="239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73038" indent="-173038" eaLnBrk="1" fontAlgn="base" hangingPunct="1">
              <a:spcBef>
                <a:spcPct val="20000"/>
              </a:spcBef>
              <a:buClr>
                <a:srgbClr val="FFCC00"/>
              </a:buClr>
              <a:buSzPct val="70000"/>
              <a:buFont typeface="Wingdings" charset="0"/>
              <a:buChar char="n"/>
              <a:defRPr/>
            </a:pPr>
            <a:r>
              <a:rPr lang="si-LK" sz="1800" b="1" dirty="0">
                <a:solidFill>
                  <a:srgbClr val="FFFFFF"/>
                </a:solidFill>
                <a:effectLst>
                  <a:outerShdw blurRad="38100" dist="38100" dir="2700000" algn="tl">
                    <a:srgbClr val="000000"/>
                  </a:outerShdw>
                </a:effectLst>
                <a:latin typeface="Arial"/>
                <a:cs typeface="Arial"/>
              </a:rPr>
              <a:t>බටහිර = යුදෙව්වන්</a:t>
            </a:r>
            <a:endParaRPr lang="en-US" sz="1800" b="1" dirty="0">
              <a:solidFill>
                <a:srgbClr val="FFFFFF"/>
              </a:solidFill>
              <a:effectLst>
                <a:outerShdw blurRad="38100" dist="38100" dir="2700000" algn="tl">
                  <a:srgbClr val="000000"/>
                </a:outerShdw>
              </a:effectLst>
              <a:latin typeface="Arial"/>
              <a:cs typeface="Arial"/>
            </a:endParaRPr>
          </a:p>
          <a:p>
            <a:pPr marL="342900" indent="-342900" eaLnBrk="1" fontAlgn="base" hangingPunct="1">
              <a:spcBef>
                <a:spcPct val="20000"/>
              </a:spcBef>
              <a:buClr>
                <a:srgbClr val="FFCC00"/>
              </a:buClr>
              <a:buSzPct val="70000"/>
              <a:buFont typeface="Wingdings" charset="0"/>
              <a:buChar char="n"/>
              <a:defRPr/>
            </a:pPr>
            <a:endParaRPr lang="en-US" sz="1800" b="1" dirty="0">
              <a:solidFill>
                <a:srgbClr val="FFFFFF"/>
              </a:solidFill>
              <a:effectLst>
                <a:outerShdw blurRad="38100" dist="38100" dir="2700000" algn="tl">
                  <a:srgbClr val="000000"/>
                </a:outerShdw>
              </a:effectLst>
              <a:latin typeface="Arial"/>
              <a:cs typeface="Arial"/>
            </a:endParaRPr>
          </a:p>
          <a:p>
            <a:pPr marL="173038" indent="-173038" eaLnBrk="1" fontAlgn="base" hangingPunct="1">
              <a:spcBef>
                <a:spcPct val="20000"/>
              </a:spcBef>
              <a:buClr>
                <a:srgbClr val="FFCC00"/>
              </a:buClr>
              <a:buSzPct val="70000"/>
              <a:buFont typeface="Wingdings" charset="0"/>
              <a:buChar char="n"/>
              <a:defRPr/>
            </a:pPr>
            <a:r>
              <a:rPr lang="si-LK" sz="1800" b="1" dirty="0">
                <a:solidFill>
                  <a:srgbClr val="FFFFFF"/>
                </a:solidFill>
                <a:effectLst>
                  <a:outerShdw blurRad="38100" dist="38100" dir="2700000" algn="tl">
                    <a:srgbClr val="000000"/>
                  </a:outerShdw>
                </a:effectLst>
                <a:latin typeface="Arial"/>
                <a:cs typeface="Arial"/>
              </a:rPr>
              <a:t>නැගෙනහිර = අරාබිවරු</a:t>
            </a:r>
            <a:endParaRPr lang="en-US" sz="1800" b="1" dirty="0">
              <a:solidFill>
                <a:srgbClr val="FFFFFF"/>
              </a:solidFill>
              <a:effectLst>
                <a:outerShdw blurRad="38100" dist="38100" dir="2700000" algn="tl">
                  <a:srgbClr val="000000"/>
                </a:outerShdw>
              </a:effectLst>
              <a:latin typeface="Arial"/>
              <a:cs typeface="Arial"/>
            </a:endParaRPr>
          </a:p>
        </p:txBody>
      </p:sp>
      <p:sp>
        <p:nvSpPr>
          <p:cNvPr id="2" name="Rectangle 1">
            <a:extLst>
              <a:ext uri="{FF2B5EF4-FFF2-40B4-BE49-F238E27FC236}">
                <a16:creationId xmlns="" xmlns:a16="http://schemas.microsoft.com/office/drawing/2014/main" id="{70DFCBA6-8253-48AA-BCEC-CA43E2ECDD54}"/>
              </a:ext>
            </a:extLst>
          </p:cNvPr>
          <p:cNvSpPr/>
          <p:nvPr/>
        </p:nvSpPr>
        <p:spPr>
          <a:xfrm>
            <a:off x="7937" y="11573"/>
            <a:ext cx="2259807" cy="830997"/>
          </a:xfrm>
          <a:prstGeom prst="rect">
            <a:avLst/>
          </a:prstGeom>
          <a:solidFill>
            <a:srgbClr val="FFE2C5"/>
          </a:solidFill>
        </p:spPr>
        <p:txBody>
          <a:bodyPr wrap="square">
            <a:spAutoFit/>
          </a:bodyPr>
          <a:lstStyle/>
          <a:p>
            <a:pPr algn="ctr"/>
            <a:r>
              <a:rPr lang="si-LK" sz="2400" b="1" dirty="0">
                <a:solidFill>
                  <a:schemeClr val="bg2"/>
                </a:solidFill>
              </a:rPr>
              <a:t>ජනගහන ව්‍යාප්තිය</a:t>
            </a:r>
            <a:endParaRPr lang="en-US" sz="2400" b="1" dirty="0">
              <a:solidFill>
                <a:schemeClr val="bg2"/>
              </a:solidFill>
            </a:endParaRPr>
          </a:p>
        </p:txBody>
      </p:sp>
      <p:sp>
        <p:nvSpPr>
          <p:cNvPr id="3" name="Rectangle 2">
            <a:extLst>
              <a:ext uri="{FF2B5EF4-FFF2-40B4-BE49-F238E27FC236}">
                <a16:creationId xmlns="" xmlns:a16="http://schemas.microsoft.com/office/drawing/2014/main" id="{C092F9E9-9542-4959-A4F5-51E71B7DBD0C}"/>
              </a:ext>
            </a:extLst>
          </p:cNvPr>
          <p:cNvSpPr/>
          <p:nvPr/>
        </p:nvSpPr>
        <p:spPr>
          <a:xfrm>
            <a:off x="29089" y="4293096"/>
            <a:ext cx="2326278" cy="461665"/>
          </a:xfrm>
          <a:prstGeom prst="rect">
            <a:avLst/>
          </a:prstGeom>
        </p:spPr>
        <p:txBody>
          <a:bodyPr wrap="none">
            <a:spAutoFit/>
          </a:bodyPr>
          <a:lstStyle/>
          <a:p>
            <a:r>
              <a:rPr lang="si-LK" sz="2400" b="1" dirty="0">
                <a:solidFill>
                  <a:schemeClr val="bg2"/>
                </a:solidFill>
                <a:effectLst/>
              </a:rPr>
              <a:t>ඉශ්රායෙලය </a:t>
            </a:r>
            <a:endParaRPr lang="en-US" sz="2400" b="1" dirty="0">
              <a:solidFill>
                <a:schemeClr val="bg2"/>
              </a:solidFill>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983287" y="548680"/>
            <a:ext cx="3082925" cy="1540024"/>
          </a:xfrm>
          <a:ln w="57150">
            <a:solidFill>
              <a:srgbClr val="0070C0"/>
            </a:solidFill>
          </a:ln>
        </p:spPr>
        <p:txBody>
          <a:bodyPr/>
          <a:lstStyle/>
          <a:p>
            <a:pPr eaLnBrk="1" hangingPunct="1">
              <a:defRPr/>
            </a:pPr>
            <a:r>
              <a:rPr lang="en-US" dirty="0"/>
              <a:t> </a:t>
            </a:r>
            <a:r>
              <a:rPr lang="si-LK" sz="3200" dirty="0"/>
              <a:t>යෙරුසලම </a:t>
            </a:r>
            <a:r>
              <a:rPr lang="en-US" sz="3200" dirty="0"/>
              <a:t>(2002)</a:t>
            </a:r>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21704" y="0"/>
            <a:ext cx="579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6091664" y="6137275"/>
            <a:ext cx="2877711" cy="55399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p>
            <a:pPr algn="r">
              <a:defRPr/>
            </a:pPr>
            <a:r>
              <a:rPr lang="si-LK" sz="1200" b="1">
                <a:solidFill>
                  <a:srgbClr val="FFFFFF"/>
                </a:solidFill>
                <a:effectLst/>
                <a:latin typeface="Arial"/>
                <a:cs typeface="Arial"/>
              </a:rPr>
              <a:t>මැද පෙරදිග සාමය සඳහා පදනම</a:t>
            </a:r>
          </a:p>
          <a:p>
            <a:pPr algn="r">
              <a:defRPr/>
            </a:pPr>
            <a:r>
              <a:rPr lang="si-LK" sz="1200" b="1">
                <a:solidFill>
                  <a:srgbClr val="FFFFFF"/>
                </a:solidFill>
                <a:effectLst/>
                <a:latin typeface="Arial"/>
                <a:cs typeface="Arial"/>
              </a:rPr>
              <a:t>(මාර්තු 2002)</a:t>
            </a:r>
            <a:endParaRPr lang="en-US" sz="1200" b="1" dirty="0">
              <a:solidFill>
                <a:srgbClr val="FFFFFF"/>
              </a:solidFill>
              <a:effectLst/>
              <a:latin typeface="Arial"/>
              <a:cs typeface="Arial"/>
            </a:endParaRPr>
          </a:p>
        </p:txBody>
      </p:sp>
      <p:sp>
        <p:nvSpPr>
          <p:cNvPr id="2" name="Rectangle 1">
            <a:extLst>
              <a:ext uri="{FF2B5EF4-FFF2-40B4-BE49-F238E27FC236}">
                <a16:creationId xmlns="" xmlns:a16="http://schemas.microsoft.com/office/drawing/2014/main" id="{DD996CFE-7ABA-4A18-9186-102BD909B6F5}"/>
              </a:ext>
            </a:extLst>
          </p:cNvPr>
          <p:cNvSpPr/>
          <p:nvPr/>
        </p:nvSpPr>
        <p:spPr>
          <a:xfrm>
            <a:off x="1187624" y="-37916"/>
            <a:ext cx="4104456" cy="400110"/>
          </a:xfrm>
          <a:prstGeom prst="rect">
            <a:avLst/>
          </a:prstGeom>
        </p:spPr>
        <p:txBody>
          <a:bodyPr wrap="square">
            <a:spAutoFit/>
          </a:bodyPr>
          <a:lstStyle/>
          <a:p>
            <a:r>
              <a:rPr lang="si-LK" sz="2000" dirty="0">
                <a:solidFill>
                  <a:schemeClr val="bg2"/>
                </a:solidFill>
                <a:highlight>
                  <a:srgbClr val="00FFFF"/>
                </a:highlight>
              </a:rPr>
              <a:t>මෙට්රොපොලිටන් යෙරුසලම</a:t>
            </a:r>
            <a:endParaRPr lang="en-US" sz="2000" dirty="0">
              <a:solidFill>
                <a:schemeClr val="bg2"/>
              </a:solidFill>
              <a:highlight>
                <a:srgbClr val="00FFFF"/>
              </a:highligh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4547" name="Rectangle 3"/>
          <p:cNvSpPr>
            <a:spLocks noGrp="1" noRot="1" noChangeArrowheads="1"/>
          </p:cNvSpPr>
          <p:nvPr>
            <p:ph type="title"/>
          </p:nvPr>
        </p:nvSpPr>
        <p:spPr>
          <a:xfrm>
            <a:off x="4459169" y="332656"/>
            <a:ext cx="3743721" cy="1600200"/>
          </a:xfrm>
          <a:solidFill>
            <a:schemeClr val="tx2"/>
          </a:solidFill>
          <a:ln w="38100">
            <a:solidFill>
              <a:schemeClr val="bg2"/>
            </a:solidFill>
            <a:miter lim="800000"/>
            <a:headEnd/>
            <a:tailEnd/>
          </a:ln>
        </p:spPr>
        <p:txBody>
          <a:bodyPr/>
          <a:lstStyle/>
          <a:p>
            <a:pPr eaLnBrk="1" hangingPunct="1">
              <a:defRPr/>
            </a:pPr>
            <a:r>
              <a:rPr lang="si-LK" sz="2800" dirty="0">
                <a:solidFill>
                  <a:schemeClr val="bg2"/>
                </a:solidFill>
                <a:effectLst/>
              </a:rPr>
              <a:t>නූතන යෙරුසලම වටපිටාව</a:t>
            </a:r>
            <a:endParaRPr lang="en-US" sz="2800" dirty="0">
              <a:solidFill>
                <a:schemeClr val="bg2"/>
              </a:solidFill>
              <a:effectLst/>
            </a:endParaRPr>
          </a:p>
        </p:txBody>
      </p:sp>
      <p:sp>
        <p:nvSpPr>
          <p:cNvPr id="2" name="Rectangle 1">
            <a:extLst>
              <a:ext uri="{FF2B5EF4-FFF2-40B4-BE49-F238E27FC236}">
                <a16:creationId xmlns="" xmlns:a16="http://schemas.microsoft.com/office/drawing/2014/main" id="{C6966E25-4388-4BD6-8498-AB8F93F9CDDF}"/>
              </a:ext>
            </a:extLst>
          </p:cNvPr>
          <p:cNvSpPr/>
          <p:nvPr/>
        </p:nvSpPr>
        <p:spPr>
          <a:xfrm>
            <a:off x="1043607" y="3720393"/>
            <a:ext cx="4320481" cy="461665"/>
          </a:xfrm>
          <a:prstGeom prst="rect">
            <a:avLst/>
          </a:prstGeom>
          <a:solidFill>
            <a:srgbClr val="E2C5A8"/>
          </a:solidFill>
        </p:spPr>
        <p:txBody>
          <a:bodyPr wrap="square">
            <a:spAutoFit/>
          </a:bodyPr>
          <a:lstStyle/>
          <a:p>
            <a:pPr algn="ctr"/>
            <a:r>
              <a:rPr lang="si-LK" sz="2400" dirty="0">
                <a:solidFill>
                  <a:srgbClr val="002060"/>
                </a:solidFill>
              </a:rPr>
              <a:t>ඊශ්රායෙල් දේශය</a:t>
            </a:r>
            <a:endParaRPr lang="en-US" sz="24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247863" y="444500"/>
            <a:ext cx="3433763" cy="1517649"/>
          </a:xfrm>
          <a:ln w="76200">
            <a:solidFill>
              <a:srgbClr val="0070C0"/>
            </a:solidFill>
            <a:miter lim="800000"/>
            <a:headEnd/>
            <a:tailEnd/>
          </a:ln>
          <a:effectLst>
            <a:outerShdw blurRad="63500" dist="107763" dir="13500000" algn="ctr" rotWithShape="0">
              <a:srgbClr val="000000">
                <a:alpha val="74998"/>
              </a:srgbClr>
            </a:outerShdw>
          </a:effectLst>
        </p:spPr>
        <p:txBody>
          <a:bodyPr/>
          <a:lstStyle/>
          <a:p>
            <a:pPr eaLnBrk="1" hangingPunct="1">
              <a:defRPr/>
            </a:pPr>
            <a:r>
              <a:rPr lang="si-LK" sz="2800" dirty="0"/>
              <a:t>පැරණි යෙරුසලමේ කොටස් හතර</a:t>
            </a:r>
            <a:endParaRPr lang="en-US" sz="2800" dirty="0"/>
          </a:p>
        </p:txBody>
      </p:sp>
      <p:grpSp>
        <p:nvGrpSpPr>
          <p:cNvPr id="304130" name="Group 17"/>
          <p:cNvGrpSpPr>
            <a:grpSpLocks/>
          </p:cNvGrpSpPr>
          <p:nvPr/>
        </p:nvGrpSpPr>
        <p:grpSpPr bwMode="auto">
          <a:xfrm>
            <a:off x="3849688" y="-76200"/>
            <a:ext cx="5294312" cy="7010400"/>
            <a:chOff x="2425" y="-48"/>
            <a:chExt cx="3335" cy="4416"/>
          </a:xfrm>
        </p:grpSpPr>
        <p:pic>
          <p:nvPicPr>
            <p:cNvPr id="304140" name="Picture 4"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1" y="1824"/>
              <a:ext cx="1839"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41" name="Picture 5" descr="Jerusalem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32" y="-48"/>
              <a:ext cx="1828"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42" name="Picture 6" descr="JerusalemS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 y="1824"/>
              <a:ext cx="1766"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43" name="Picture 7" descr="JerusalemN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5" y="-48"/>
              <a:ext cx="1779"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4131" name="Text Box 8"/>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
        <p:nvSpPr>
          <p:cNvPr id="144393" name="Text Box 9"/>
          <p:cNvSpPr txBox="1">
            <a:spLocks noChangeArrowheads="1"/>
          </p:cNvSpPr>
          <p:nvPr/>
        </p:nvSpPr>
        <p:spPr bwMode="auto">
          <a:xfrm>
            <a:off x="15886" y="3917260"/>
            <a:ext cx="2590800" cy="46166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238125" indent="-238125" fontAlgn="base">
              <a:spcBef>
                <a:spcPct val="0"/>
              </a:spcBef>
              <a:buFont typeface="Arial" panose="020B0604020202020204" pitchFamily="34" charset="0"/>
              <a:buChar char="•"/>
              <a:defRPr/>
            </a:pPr>
            <a:r>
              <a:rPr lang="si-LK" sz="2400" b="1" dirty="0">
                <a:solidFill>
                  <a:srgbClr val="FFFFFF"/>
                </a:solidFill>
                <a:effectLst/>
                <a:latin typeface="Arial" charset="0"/>
              </a:rPr>
              <a:t>යුදෙව්වන්</a:t>
            </a:r>
            <a:endParaRPr lang="en-US" sz="2400" b="1" dirty="0">
              <a:solidFill>
                <a:srgbClr val="FFFFFF"/>
              </a:solidFill>
              <a:effectLst/>
              <a:latin typeface="Arial" charset="0"/>
            </a:endParaRPr>
          </a:p>
        </p:txBody>
      </p:sp>
      <p:sp>
        <p:nvSpPr>
          <p:cNvPr id="144394" name="Text Box 10"/>
          <p:cNvSpPr txBox="1">
            <a:spLocks noChangeArrowheads="1"/>
          </p:cNvSpPr>
          <p:nvPr/>
        </p:nvSpPr>
        <p:spPr bwMode="auto">
          <a:xfrm>
            <a:off x="-15535" y="3088610"/>
            <a:ext cx="2590800" cy="58477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0"/>
              </a:spcBef>
              <a:defRPr/>
            </a:pPr>
            <a:r>
              <a:rPr lang="en-US" sz="3200" b="1" dirty="0">
                <a:solidFill>
                  <a:srgbClr val="FFFFFF"/>
                </a:solidFill>
                <a:effectLst/>
                <a:latin typeface="Arial" charset="0"/>
              </a:rPr>
              <a:t>• </a:t>
            </a:r>
            <a:r>
              <a:rPr lang="si-LK" sz="2400" b="1" dirty="0">
                <a:solidFill>
                  <a:srgbClr val="FFFFFF"/>
                </a:solidFill>
                <a:effectLst/>
                <a:latin typeface="Arial" charset="0"/>
              </a:rPr>
              <a:t>මුස්ලිම්වරු</a:t>
            </a:r>
            <a:endParaRPr lang="en-US" sz="2400" b="1" dirty="0">
              <a:solidFill>
                <a:srgbClr val="FFFFFF"/>
              </a:solidFill>
              <a:effectLst/>
              <a:latin typeface="Arial" charset="0"/>
            </a:endParaRPr>
          </a:p>
        </p:txBody>
      </p:sp>
      <p:sp>
        <p:nvSpPr>
          <p:cNvPr id="144395" name="Text Box 11"/>
          <p:cNvSpPr txBox="1">
            <a:spLocks noChangeArrowheads="1"/>
          </p:cNvSpPr>
          <p:nvPr/>
        </p:nvSpPr>
        <p:spPr bwMode="auto">
          <a:xfrm>
            <a:off x="-15535" y="2310825"/>
            <a:ext cx="2959893" cy="58477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defRPr/>
            </a:pPr>
            <a:r>
              <a:rPr lang="en-US" sz="3200" b="1" dirty="0">
                <a:solidFill>
                  <a:srgbClr val="FFFFFF"/>
                </a:solidFill>
                <a:effectLst/>
                <a:latin typeface="Arial" charset="0"/>
              </a:rPr>
              <a:t>• </a:t>
            </a:r>
            <a:r>
              <a:rPr lang="si-LK" sz="2400" b="1" dirty="0">
                <a:solidFill>
                  <a:srgbClr val="FFFFFF"/>
                </a:solidFill>
                <a:effectLst/>
                <a:latin typeface="Arial" charset="0"/>
              </a:rPr>
              <a:t>ක්‍රිස්තියානින්</a:t>
            </a:r>
            <a:endParaRPr lang="en-US" sz="2400" b="1" dirty="0">
              <a:solidFill>
                <a:srgbClr val="FFFFFF"/>
              </a:solidFill>
              <a:effectLst/>
              <a:latin typeface="Arial" charset="0"/>
            </a:endParaRPr>
          </a:p>
        </p:txBody>
      </p:sp>
      <p:sp>
        <p:nvSpPr>
          <p:cNvPr id="144396" name="Text Box 12"/>
          <p:cNvSpPr txBox="1">
            <a:spLocks noChangeArrowheads="1"/>
          </p:cNvSpPr>
          <p:nvPr/>
        </p:nvSpPr>
        <p:spPr bwMode="auto">
          <a:xfrm>
            <a:off x="0" y="4622800"/>
            <a:ext cx="3429000" cy="58477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defRPr/>
            </a:pPr>
            <a:r>
              <a:rPr lang="en-US" sz="3200" b="1" dirty="0">
                <a:solidFill>
                  <a:srgbClr val="FFFFFF"/>
                </a:solidFill>
                <a:effectLst/>
                <a:latin typeface="Arial" charset="0"/>
              </a:rPr>
              <a:t>• </a:t>
            </a:r>
            <a:r>
              <a:rPr lang="si-LK" sz="2400" b="1" dirty="0">
                <a:solidFill>
                  <a:srgbClr val="FFFFFF"/>
                </a:solidFill>
                <a:effectLst/>
                <a:latin typeface="Arial" charset="0"/>
              </a:rPr>
              <a:t>ආර්මේනියානුන්</a:t>
            </a:r>
            <a:endParaRPr lang="en-US" sz="2400" b="1" dirty="0">
              <a:solidFill>
                <a:srgbClr val="FFFFFF"/>
              </a:solidFill>
              <a:effectLst/>
              <a:latin typeface="Arial" charset="0"/>
            </a:endParaRPr>
          </a:p>
        </p:txBody>
      </p:sp>
      <p:sp>
        <p:nvSpPr>
          <p:cNvPr id="144397" name="AutoShape 13"/>
          <p:cNvSpPr>
            <a:spLocks noChangeArrowheads="1"/>
          </p:cNvSpPr>
          <p:nvPr/>
        </p:nvSpPr>
        <p:spPr bwMode="auto">
          <a:xfrm>
            <a:off x="3352800" y="2333625"/>
            <a:ext cx="1357313" cy="485775"/>
          </a:xfrm>
          <a:custGeom>
            <a:avLst/>
            <a:gdLst>
              <a:gd name="T0" fmla="*/ 1017985 w 21600"/>
              <a:gd name="T1" fmla="*/ 0 h 21600"/>
              <a:gd name="T2" fmla="*/ 0 w 21600"/>
              <a:gd name="T3" fmla="*/ 242888 h 21600"/>
              <a:gd name="T4" fmla="*/ 1017985 w 21600"/>
              <a:gd name="T5" fmla="*/ 485775 h 21600"/>
              <a:gd name="T6" fmla="*/ 1357313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p>
        </p:txBody>
      </p:sp>
      <p:sp>
        <p:nvSpPr>
          <p:cNvPr id="144398" name="AutoShape 14"/>
          <p:cNvSpPr>
            <a:spLocks noChangeArrowheads="1"/>
          </p:cNvSpPr>
          <p:nvPr/>
        </p:nvSpPr>
        <p:spPr bwMode="auto">
          <a:xfrm>
            <a:off x="3352800" y="3079750"/>
            <a:ext cx="3276600" cy="485775"/>
          </a:xfrm>
          <a:custGeom>
            <a:avLst/>
            <a:gdLst>
              <a:gd name="T0" fmla="*/ 2457450 w 21600"/>
              <a:gd name="T1" fmla="*/ 0 h 21600"/>
              <a:gd name="T2" fmla="*/ 0 w 21600"/>
              <a:gd name="T3" fmla="*/ 242888 h 21600"/>
              <a:gd name="T4" fmla="*/ 2457450 w 21600"/>
              <a:gd name="T5" fmla="*/ 485775 h 21600"/>
              <a:gd name="T6" fmla="*/ 32766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wrap="none" anchor="ctr"/>
          <a:lstStyle/>
          <a:p>
            <a:pPr>
              <a:defRPr/>
            </a:pPr>
            <a:endParaRPr lang="en-US"/>
          </a:p>
        </p:txBody>
      </p:sp>
      <p:sp>
        <p:nvSpPr>
          <p:cNvPr id="144399" name="AutoShape 15"/>
          <p:cNvSpPr>
            <a:spLocks noChangeArrowheads="1"/>
          </p:cNvSpPr>
          <p:nvPr/>
        </p:nvSpPr>
        <p:spPr bwMode="auto">
          <a:xfrm>
            <a:off x="3352800" y="3825875"/>
            <a:ext cx="3429000" cy="485775"/>
          </a:xfrm>
          <a:custGeom>
            <a:avLst/>
            <a:gdLst>
              <a:gd name="T0" fmla="*/ 2571750 w 21600"/>
              <a:gd name="T1" fmla="*/ 0 h 21600"/>
              <a:gd name="T2" fmla="*/ 0 w 21600"/>
              <a:gd name="T3" fmla="*/ 242888 h 21600"/>
              <a:gd name="T4" fmla="*/ 2571750 w 21600"/>
              <a:gd name="T5" fmla="*/ 485775 h 21600"/>
              <a:gd name="T6" fmla="*/ 34290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800080"/>
          </a:solidFill>
          <a:ln w="9525">
            <a:solidFill>
              <a:schemeClr val="tx1"/>
            </a:solidFill>
            <a:miter lim="800000"/>
            <a:headEnd/>
            <a:tailEnd/>
          </a:ln>
        </p:spPr>
        <p:txBody>
          <a:bodyPr wrap="none" anchor="ctr"/>
          <a:lstStyle/>
          <a:p>
            <a:pPr>
              <a:defRPr/>
            </a:pPr>
            <a:endParaRPr lang="en-US"/>
          </a:p>
        </p:txBody>
      </p:sp>
      <p:sp>
        <p:nvSpPr>
          <p:cNvPr id="144400" name="AutoShape 16"/>
          <p:cNvSpPr>
            <a:spLocks noChangeArrowheads="1"/>
          </p:cNvSpPr>
          <p:nvPr/>
        </p:nvSpPr>
        <p:spPr bwMode="auto">
          <a:xfrm>
            <a:off x="3352800" y="4622800"/>
            <a:ext cx="2133600" cy="485775"/>
          </a:xfrm>
          <a:custGeom>
            <a:avLst/>
            <a:gdLst>
              <a:gd name="T0" fmla="*/ 1600200 w 21600"/>
              <a:gd name="T1" fmla="*/ 0 h 21600"/>
              <a:gd name="T2" fmla="*/ 0 w 21600"/>
              <a:gd name="T3" fmla="*/ 242888 h 21600"/>
              <a:gd name="T4" fmla="*/ 1600200 w 21600"/>
              <a:gd name="T5" fmla="*/ 485775 h 21600"/>
              <a:gd name="T6" fmla="*/ 21336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pPr>
              <a:defRPr/>
            </a:pPr>
            <a:endParaRPr lang="en-US"/>
          </a:p>
        </p:txBody>
      </p:sp>
      <p:sp>
        <p:nvSpPr>
          <p:cNvPr id="2" name="Rectangle 1">
            <a:extLst>
              <a:ext uri="{FF2B5EF4-FFF2-40B4-BE49-F238E27FC236}">
                <a16:creationId xmlns="" xmlns:a16="http://schemas.microsoft.com/office/drawing/2014/main" id="{154752DD-6FEA-42A4-ADBD-20E0D1FF6C2F}"/>
              </a:ext>
            </a:extLst>
          </p:cNvPr>
          <p:cNvSpPr/>
          <p:nvPr/>
        </p:nvSpPr>
        <p:spPr>
          <a:xfrm>
            <a:off x="4137463" y="268288"/>
            <a:ext cx="1467375" cy="923330"/>
          </a:xfrm>
          <a:prstGeom prst="rect">
            <a:avLst/>
          </a:prstGeom>
          <a:solidFill>
            <a:srgbClr val="FFE2C5"/>
          </a:solidFill>
        </p:spPr>
        <p:txBody>
          <a:bodyPr wrap="square">
            <a:spAutoFit/>
          </a:bodyPr>
          <a:lstStyle/>
          <a:p>
            <a:pPr algn="ctr">
              <a:lnSpc>
                <a:spcPct val="150000"/>
              </a:lnSpc>
            </a:pPr>
            <a:r>
              <a:rPr lang="si-LK" sz="1200" b="1" dirty="0">
                <a:solidFill>
                  <a:schemeClr val="bg2"/>
                </a:solidFill>
              </a:rPr>
              <a:t>පැරණි යෙරුසලමේ කොටස් හතර</a:t>
            </a:r>
            <a:endParaRPr lang="en-US" sz="1200" b="1" dirty="0">
              <a:solidFill>
                <a:schemeClr val="bg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4395"/>
                                        </p:tgtEl>
                                        <p:attrNameLst>
                                          <p:attrName>style.visibility</p:attrName>
                                        </p:attrNameLst>
                                      </p:cBhvr>
                                      <p:to>
                                        <p:strVal val="visible"/>
                                      </p:to>
                                    </p:set>
                                    <p:animEffect transition="in" filter="fade">
                                      <p:cBhvr>
                                        <p:cTn id="7" dur="770" decel="100000"/>
                                        <p:tgtEl>
                                          <p:spTgt spid="144395"/>
                                        </p:tgtEl>
                                      </p:cBhvr>
                                    </p:animEffect>
                                    <p:animScale>
                                      <p:cBhvr>
                                        <p:cTn id="8" dur="770" decel="100000"/>
                                        <p:tgtEl>
                                          <p:spTgt spid="144395"/>
                                        </p:tgtEl>
                                      </p:cBhvr>
                                      <p:from x="10000" y="10000"/>
                                      <p:to x="200000" y="450000"/>
                                    </p:animScale>
                                    <p:animScale>
                                      <p:cBhvr>
                                        <p:cTn id="9" dur="1230" accel="100000" fill="hold">
                                          <p:stCondLst>
                                            <p:cond delay="770"/>
                                          </p:stCondLst>
                                        </p:cTn>
                                        <p:tgtEl>
                                          <p:spTgt spid="144395"/>
                                        </p:tgtEl>
                                      </p:cBhvr>
                                      <p:from x="200000" y="450000"/>
                                      <p:to x="100000" y="100000"/>
                                    </p:animScale>
                                    <p:set>
                                      <p:cBhvr>
                                        <p:cTn id="10" dur="770" fill="hold"/>
                                        <p:tgtEl>
                                          <p:spTgt spid="144395"/>
                                        </p:tgtEl>
                                        <p:attrNameLst>
                                          <p:attrName>ppt_x</p:attrName>
                                        </p:attrNameLst>
                                      </p:cBhvr>
                                      <p:to>
                                        <p:strVal val="(0.5)"/>
                                      </p:to>
                                    </p:set>
                                    <p:anim from="(0.5)" to="(#ppt_x)" calcmode="lin" valueType="num">
                                      <p:cBhvr>
                                        <p:cTn id="11" dur="1230" accel="100000" fill="hold">
                                          <p:stCondLst>
                                            <p:cond delay="770"/>
                                          </p:stCondLst>
                                        </p:cTn>
                                        <p:tgtEl>
                                          <p:spTgt spid="144395"/>
                                        </p:tgtEl>
                                        <p:attrNameLst>
                                          <p:attrName>ppt_x</p:attrName>
                                        </p:attrNameLst>
                                      </p:cBhvr>
                                    </p:anim>
                                    <p:set>
                                      <p:cBhvr>
                                        <p:cTn id="12" dur="770" fill="hold"/>
                                        <p:tgtEl>
                                          <p:spTgt spid="144395"/>
                                        </p:tgtEl>
                                        <p:attrNameLst>
                                          <p:attrName>ppt_y</p:attrName>
                                        </p:attrNameLst>
                                      </p:cBhvr>
                                      <p:to>
                                        <p:strVal val="(#ppt_y+0.4)"/>
                                      </p:to>
                                    </p:set>
                                    <p:anim from="(#ppt_y+0.4)" to="(#ppt_y)" calcmode="lin" valueType="num">
                                      <p:cBhvr>
                                        <p:cTn id="13" dur="1230" accel="100000" fill="hold">
                                          <p:stCondLst>
                                            <p:cond delay="770"/>
                                          </p:stCondLst>
                                        </p:cTn>
                                        <p:tgtEl>
                                          <p:spTgt spid="144395"/>
                                        </p:tgtEl>
                                        <p:attrNameLst>
                                          <p:attrName>ppt_y</p:attrName>
                                        </p:attrNameLst>
                                      </p:cBhvr>
                                    </p:anim>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144397"/>
                                        </p:tgtEl>
                                        <p:attrNameLst>
                                          <p:attrName>style.visibility</p:attrName>
                                        </p:attrNameLst>
                                      </p:cBhvr>
                                      <p:to>
                                        <p:strVal val="visible"/>
                                      </p:to>
                                    </p:set>
                                    <p:animEffect transition="in" filter="wipe(left)">
                                      <p:cBhvr>
                                        <p:cTn id="17" dur="2000"/>
                                        <p:tgtEl>
                                          <p:spTgt spid="144397"/>
                                        </p:tgtEl>
                                      </p:cBhvr>
                                    </p:animEffect>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144394"/>
                                        </p:tgtEl>
                                        <p:attrNameLst>
                                          <p:attrName>style.visibility</p:attrName>
                                        </p:attrNameLst>
                                      </p:cBhvr>
                                      <p:to>
                                        <p:strVal val="visible"/>
                                      </p:to>
                                    </p:set>
                                    <p:animEffect transition="in" filter="fade">
                                      <p:cBhvr>
                                        <p:cTn id="21" dur="770" decel="100000"/>
                                        <p:tgtEl>
                                          <p:spTgt spid="144394"/>
                                        </p:tgtEl>
                                      </p:cBhvr>
                                    </p:animEffect>
                                    <p:animScale>
                                      <p:cBhvr>
                                        <p:cTn id="22" dur="770" decel="100000"/>
                                        <p:tgtEl>
                                          <p:spTgt spid="144394"/>
                                        </p:tgtEl>
                                      </p:cBhvr>
                                      <p:from x="10000" y="10000"/>
                                      <p:to x="200000" y="450000"/>
                                    </p:animScale>
                                    <p:animScale>
                                      <p:cBhvr>
                                        <p:cTn id="23" dur="1230" accel="100000" fill="hold">
                                          <p:stCondLst>
                                            <p:cond delay="770"/>
                                          </p:stCondLst>
                                        </p:cTn>
                                        <p:tgtEl>
                                          <p:spTgt spid="144394"/>
                                        </p:tgtEl>
                                      </p:cBhvr>
                                      <p:from x="200000" y="450000"/>
                                      <p:to x="100000" y="100000"/>
                                    </p:animScale>
                                    <p:set>
                                      <p:cBhvr>
                                        <p:cTn id="24" dur="770" fill="hold"/>
                                        <p:tgtEl>
                                          <p:spTgt spid="144394"/>
                                        </p:tgtEl>
                                        <p:attrNameLst>
                                          <p:attrName>ppt_x</p:attrName>
                                        </p:attrNameLst>
                                      </p:cBhvr>
                                      <p:to>
                                        <p:strVal val="(0.5)"/>
                                      </p:to>
                                    </p:set>
                                    <p:anim from="(0.5)" to="(#ppt_x)" calcmode="lin" valueType="num">
                                      <p:cBhvr>
                                        <p:cTn id="25" dur="1230" accel="100000" fill="hold">
                                          <p:stCondLst>
                                            <p:cond delay="770"/>
                                          </p:stCondLst>
                                        </p:cTn>
                                        <p:tgtEl>
                                          <p:spTgt spid="144394"/>
                                        </p:tgtEl>
                                        <p:attrNameLst>
                                          <p:attrName>ppt_x</p:attrName>
                                        </p:attrNameLst>
                                      </p:cBhvr>
                                    </p:anim>
                                    <p:set>
                                      <p:cBhvr>
                                        <p:cTn id="26" dur="770" fill="hold"/>
                                        <p:tgtEl>
                                          <p:spTgt spid="144394"/>
                                        </p:tgtEl>
                                        <p:attrNameLst>
                                          <p:attrName>ppt_y</p:attrName>
                                        </p:attrNameLst>
                                      </p:cBhvr>
                                      <p:to>
                                        <p:strVal val="(#ppt_y+0.4)"/>
                                      </p:to>
                                    </p:set>
                                    <p:anim from="(#ppt_y+0.4)" to="(#ppt_y)" calcmode="lin" valueType="num">
                                      <p:cBhvr>
                                        <p:cTn id="27" dur="1230" accel="100000" fill="hold">
                                          <p:stCondLst>
                                            <p:cond delay="770"/>
                                          </p:stCondLst>
                                        </p:cTn>
                                        <p:tgtEl>
                                          <p:spTgt spid="144394"/>
                                        </p:tgtEl>
                                        <p:attrNameLst>
                                          <p:attrName>ppt_y</p:attrName>
                                        </p:attrNameLst>
                                      </p:cBhvr>
                                    </p:anim>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144398"/>
                                        </p:tgtEl>
                                        <p:attrNameLst>
                                          <p:attrName>style.visibility</p:attrName>
                                        </p:attrNameLst>
                                      </p:cBhvr>
                                      <p:to>
                                        <p:strVal val="visible"/>
                                      </p:to>
                                    </p:set>
                                    <p:animEffect transition="in" filter="wipe(left)">
                                      <p:cBhvr>
                                        <p:cTn id="31" dur="2000"/>
                                        <p:tgtEl>
                                          <p:spTgt spid="144398"/>
                                        </p:tgtEl>
                                      </p:cBhvr>
                                    </p:animEffect>
                                  </p:childTnLst>
                                </p:cTn>
                              </p:par>
                            </p:childTnLst>
                          </p:cTn>
                        </p:par>
                        <p:par>
                          <p:cTn id="32" fill="hold" nodeType="afterGroup">
                            <p:stCondLst>
                              <p:cond delay="8000"/>
                            </p:stCondLst>
                            <p:childTnLst>
                              <p:par>
                                <p:cTn id="33" presetID="51" presetClass="entr" presetSubtype="0" fill="hold" grpId="0" nodeType="afterEffect">
                                  <p:stCondLst>
                                    <p:cond delay="0"/>
                                  </p:stCondLst>
                                  <p:childTnLst>
                                    <p:set>
                                      <p:cBhvr>
                                        <p:cTn id="34" dur="1" fill="hold">
                                          <p:stCondLst>
                                            <p:cond delay="0"/>
                                          </p:stCondLst>
                                        </p:cTn>
                                        <p:tgtEl>
                                          <p:spTgt spid="144393"/>
                                        </p:tgtEl>
                                        <p:attrNameLst>
                                          <p:attrName>style.visibility</p:attrName>
                                        </p:attrNameLst>
                                      </p:cBhvr>
                                      <p:to>
                                        <p:strVal val="visible"/>
                                      </p:to>
                                    </p:set>
                                    <p:animEffect transition="in" filter="fade">
                                      <p:cBhvr>
                                        <p:cTn id="35" dur="770" decel="100000"/>
                                        <p:tgtEl>
                                          <p:spTgt spid="144393"/>
                                        </p:tgtEl>
                                      </p:cBhvr>
                                    </p:animEffect>
                                    <p:animScale>
                                      <p:cBhvr>
                                        <p:cTn id="36" dur="770" decel="100000"/>
                                        <p:tgtEl>
                                          <p:spTgt spid="144393"/>
                                        </p:tgtEl>
                                      </p:cBhvr>
                                      <p:from x="10000" y="10000"/>
                                      <p:to x="200000" y="450000"/>
                                    </p:animScale>
                                    <p:animScale>
                                      <p:cBhvr>
                                        <p:cTn id="37" dur="1230" accel="100000" fill="hold">
                                          <p:stCondLst>
                                            <p:cond delay="770"/>
                                          </p:stCondLst>
                                        </p:cTn>
                                        <p:tgtEl>
                                          <p:spTgt spid="144393"/>
                                        </p:tgtEl>
                                      </p:cBhvr>
                                      <p:from x="200000" y="450000"/>
                                      <p:to x="100000" y="100000"/>
                                    </p:animScale>
                                    <p:set>
                                      <p:cBhvr>
                                        <p:cTn id="38" dur="770" fill="hold"/>
                                        <p:tgtEl>
                                          <p:spTgt spid="144393"/>
                                        </p:tgtEl>
                                        <p:attrNameLst>
                                          <p:attrName>ppt_x</p:attrName>
                                        </p:attrNameLst>
                                      </p:cBhvr>
                                      <p:to>
                                        <p:strVal val="(0.5)"/>
                                      </p:to>
                                    </p:set>
                                    <p:anim from="(0.5)" to="(#ppt_x)" calcmode="lin" valueType="num">
                                      <p:cBhvr>
                                        <p:cTn id="39" dur="1230" accel="100000" fill="hold">
                                          <p:stCondLst>
                                            <p:cond delay="770"/>
                                          </p:stCondLst>
                                        </p:cTn>
                                        <p:tgtEl>
                                          <p:spTgt spid="144393"/>
                                        </p:tgtEl>
                                        <p:attrNameLst>
                                          <p:attrName>ppt_x</p:attrName>
                                        </p:attrNameLst>
                                      </p:cBhvr>
                                    </p:anim>
                                    <p:set>
                                      <p:cBhvr>
                                        <p:cTn id="40" dur="770" fill="hold"/>
                                        <p:tgtEl>
                                          <p:spTgt spid="144393"/>
                                        </p:tgtEl>
                                        <p:attrNameLst>
                                          <p:attrName>ppt_y</p:attrName>
                                        </p:attrNameLst>
                                      </p:cBhvr>
                                      <p:to>
                                        <p:strVal val="(#ppt_y+0.4)"/>
                                      </p:to>
                                    </p:set>
                                    <p:anim from="(#ppt_y+0.4)" to="(#ppt_y)" calcmode="lin" valueType="num">
                                      <p:cBhvr>
                                        <p:cTn id="41" dur="1230" accel="100000" fill="hold">
                                          <p:stCondLst>
                                            <p:cond delay="770"/>
                                          </p:stCondLst>
                                        </p:cTn>
                                        <p:tgtEl>
                                          <p:spTgt spid="144393"/>
                                        </p:tgtEl>
                                        <p:attrNameLst>
                                          <p:attrName>ppt_y</p:attrName>
                                        </p:attrNameLst>
                                      </p:cBhvr>
                                    </p:anim>
                                  </p:childTnLst>
                                </p:cTn>
                              </p:par>
                            </p:childTnLst>
                          </p:cTn>
                        </p:par>
                        <p:par>
                          <p:cTn id="42" fill="hold" nodeType="afterGroup">
                            <p:stCondLst>
                              <p:cond delay="10000"/>
                            </p:stCondLst>
                            <p:childTnLst>
                              <p:par>
                                <p:cTn id="43" presetID="22" presetClass="entr" presetSubtype="8" fill="hold" nodeType="afterEffect">
                                  <p:stCondLst>
                                    <p:cond delay="0"/>
                                  </p:stCondLst>
                                  <p:childTnLst>
                                    <p:set>
                                      <p:cBhvr>
                                        <p:cTn id="44" dur="1" fill="hold">
                                          <p:stCondLst>
                                            <p:cond delay="0"/>
                                          </p:stCondLst>
                                        </p:cTn>
                                        <p:tgtEl>
                                          <p:spTgt spid="144399"/>
                                        </p:tgtEl>
                                        <p:attrNameLst>
                                          <p:attrName>style.visibility</p:attrName>
                                        </p:attrNameLst>
                                      </p:cBhvr>
                                      <p:to>
                                        <p:strVal val="visible"/>
                                      </p:to>
                                    </p:set>
                                    <p:animEffect transition="in" filter="wipe(left)">
                                      <p:cBhvr>
                                        <p:cTn id="45" dur="2000"/>
                                        <p:tgtEl>
                                          <p:spTgt spid="144399"/>
                                        </p:tgtEl>
                                      </p:cBhvr>
                                    </p:animEffect>
                                  </p:childTnLst>
                                </p:cTn>
                              </p:par>
                            </p:childTnLst>
                          </p:cTn>
                        </p:par>
                        <p:par>
                          <p:cTn id="46" fill="hold" nodeType="afterGroup">
                            <p:stCondLst>
                              <p:cond delay="12000"/>
                            </p:stCondLst>
                            <p:childTnLst>
                              <p:par>
                                <p:cTn id="47" presetID="51" presetClass="entr" presetSubtype="0" fill="hold" grpId="0" nodeType="afterEffect">
                                  <p:stCondLst>
                                    <p:cond delay="0"/>
                                  </p:stCondLst>
                                  <p:childTnLst>
                                    <p:set>
                                      <p:cBhvr>
                                        <p:cTn id="48" dur="1" fill="hold">
                                          <p:stCondLst>
                                            <p:cond delay="0"/>
                                          </p:stCondLst>
                                        </p:cTn>
                                        <p:tgtEl>
                                          <p:spTgt spid="144396"/>
                                        </p:tgtEl>
                                        <p:attrNameLst>
                                          <p:attrName>style.visibility</p:attrName>
                                        </p:attrNameLst>
                                      </p:cBhvr>
                                      <p:to>
                                        <p:strVal val="visible"/>
                                      </p:to>
                                    </p:set>
                                    <p:animEffect transition="in" filter="fade">
                                      <p:cBhvr>
                                        <p:cTn id="49" dur="770" decel="100000"/>
                                        <p:tgtEl>
                                          <p:spTgt spid="144396"/>
                                        </p:tgtEl>
                                      </p:cBhvr>
                                    </p:animEffect>
                                    <p:animScale>
                                      <p:cBhvr>
                                        <p:cTn id="50" dur="770" decel="100000"/>
                                        <p:tgtEl>
                                          <p:spTgt spid="144396"/>
                                        </p:tgtEl>
                                      </p:cBhvr>
                                      <p:from x="10000" y="10000"/>
                                      <p:to x="200000" y="450000"/>
                                    </p:animScale>
                                    <p:animScale>
                                      <p:cBhvr>
                                        <p:cTn id="51" dur="1230" accel="100000" fill="hold">
                                          <p:stCondLst>
                                            <p:cond delay="770"/>
                                          </p:stCondLst>
                                        </p:cTn>
                                        <p:tgtEl>
                                          <p:spTgt spid="144396"/>
                                        </p:tgtEl>
                                      </p:cBhvr>
                                      <p:from x="200000" y="450000"/>
                                      <p:to x="100000" y="100000"/>
                                    </p:animScale>
                                    <p:set>
                                      <p:cBhvr>
                                        <p:cTn id="52" dur="770" fill="hold"/>
                                        <p:tgtEl>
                                          <p:spTgt spid="144396"/>
                                        </p:tgtEl>
                                        <p:attrNameLst>
                                          <p:attrName>ppt_x</p:attrName>
                                        </p:attrNameLst>
                                      </p:cBhvr>
                                      <p:to>
                                        <p:strVal val="(0.5)"/>
                                      </p:to>
                                    </p:set>
                                    <p:anim from="(0.5)" to="(#ppt_x)" calcmode="lin" valueType="num">
                                      <p:cBhvr>
                                        <p:cTn id="53" dur="1230" accel="100000" fill="hold">
                                          <p:stCondLst>
                                            <p:cond delay="770"/>
                                          </p:stCondLst>
                                        </p:cTn>
                                        <p:tgtEl>
                                          <p:spTgt spid="144396"/>
                                        </p:tgtEl>
                                        <p:attrNameLst>
                                          <p:attrName>ppt_x</p:attrName>
                                        </p:attrNameLst>
                                      </p:cBhvr>
                                    </p:anim>
                                    <p:set>
                                      <p:cBhvr>
                                        <p:cTn id="54" dur="770" fill="hold"/>
                                        <p:tgtEl>
                                          <p:spTgt spid="144396"/>
                                        </p:tgtEl>
                                        <p:attrNameLst>
                                          <p:attrName>ppt_y</p:attrName>
                                        </p:attrNameLst>
                                      </p:cBhvr>
                                      <p:to>
                                        <p:strVal val="(#ppt_y+0.4)"/>
                                      </p:to>
                                    </p:set>
                                    <p:anim from="(#ppt_y+0.4)" to="(#ppt_y)" calcmode="lin" valueType="num">
                                      <p:cBhvr>
                                        <p:cTn id="55" dur="1230" accel="100000" fill="hold">
                                          <p:stCondLst>
                                            <p:cond delay="770"/>
                                          </p:stCondLst>
                                        </p:cTn>
                                        <p:tgtEl>
                                          <p:spTgt spid="144396"/>
                                        </p:tgtEl>
                                        <p:attrNameLst>
                                          <p:attrName>ppt_y</p:attrName>
                                        </p:attrNameLst>
                                      </p:cBhvr>
                                    </p:anim>
                                  </p:childTnLst>
                                </p:cTn>
                              </p:par>
                            </p:childTnLst>
                          </p:cTn>
                        </p:par>
                        <p:par>
                          <p:cTn id="56" fill="hold" nodeType="afterGroup">
                            <p:stCondLst>
                              <p:cond delay="14000"/>
                            </p:stCondLst>
                            <p:childTnLst>
                              <p:par>
                                <p:cTn id="57" presetID="22" presetClass="entr" presetSubtype="8" fill="hold" nodeType="afterEffect">
                                  <p:stCondLst>
                                    <p:cond delay="0"/>
                                  </p:stCondLst>
                                  <p:childTnLst>
                                    <p:set>
                                      <p:cBhvr>
                                        <p:cTn id="58" dur="1" fill="hold">
                                          <p:stCondLst>
                                            <p:cond delay="0"/>
                                          </p:stCondLst>
                                        </p:cTn>
                                        <p:tgtEl>
                                          <p:spTgt spid="144400"/>
                                        </p:tgtEl>
                                        <p:attrNameLst>
                                          <p:attrName>style.visibility</p:attrName>
                                        </p:attrNameLst>
                                      </p:cBhvr>
                                      <p:to>
                                        <p:strVal val="visible"/>
                                      </p:to>
                                    </p:set>
                                    <p:animEffect transition="in" filter="wipe(left)">
                                      <p:cBhvr>
                                        <p:cTn id="59"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p:bldP spid="144394" grpId="0"/>
      <p:bldP spid="144395" grpId="0"/>
      <p:bldP spid="14439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539552" y="496888"/>
            <a:ext cx="3193430" cy="2011355"/>
          </a:xfrm>
          <a:ln w="76200">
            <a:solidFill>
              <a:srgbClr val="0070C0"/>
            </a:solidFill>
          </a:ln>
          <a:effectLst>
            <a:outerShdw blurRad="63500" dist="107763" dir="13500000" algn="ctr" rotWithShape="0">
              <a:srgbClr val="000000">
                <a:alpha val="74998"/>
              </a:srgbClr>
            </a:outerShdw>
          </a:effectLst>
        </p:spPr>
        <p:txBody>
          <a:bodyPr/>
          <a:lstStyle/>
          <a:p>
            <a:pPr eaLnBrk="1" hangingPunct="1">
              <a:lnSpc>
                <a:spcPct val="150000"/>
              </a:lnSpc>
              <a:defRPr/>
            </a:pPr>
            <a:r>
              <a:rPr lang="si-LK" sz="3200" dirty="0"/>
              <a:t>කිතුණු 1/4 කාර්තුව</a:t>
            </a:r>
            <a:endParaRPr lang="en-US" sz="3200" dirty="0"/>
          </a:p>
        </p:txBody>
      </p:sp>
      <p:pic>
        <p:nvPicPr>
          <p:cNvPr id="306178"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4872" y="0"/>
            <a:ext cx="484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9466" y="40553"/>
            <a:ext cx="601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6"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
        <p:nvSpPr>
          <p:cNvPr id="5" name="Rectangle 2">
            <a:extLst>
              <a:ext uri="{FF2B5EF4-FFF2-40B4-BE49-F238E27FC236}">
                <a16:creationId xmlns="" xmlns:a16="http://schemas.microsoft.com/office/drawing/2014/main" id="{E4064213-A523-4ECA-B4FC-60BB432DEC5E}"/>
              </a:ext>
            </a:extLst>
          </p:cNvPr>
          <p:cNvSpPr txBox="1">
            <a:spLocks noChangeArrowheads="1"/>
          </p:cNvSpPr>
          <p:nvPr/>
        </p:nvSpPr>
        <p:spPr bwMode="auto">
          <a:xfrm>
            <a:off x="179512" y="291255"/>
            <a:ext cx="2808312" cy="1913610"/>
          </a:xfrm>
          <a:prstGeom prst="rect">
            <a:avLst/>
          </a:prstGeom>
          <a:noFill/>
          <a:ln w="76200">
            <a:solidFill>
              <a:srgbClr val="0070C0"/>
            </a:solidFill>
          </a:ln>
          <a:effectLst>
            <a:outerShdw blurRad="63500" dist="107763" dir="135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eaLnBrk="1" hangingPunct="1">
              <a:lnSpc>
                <a:spcPct val="150000"/>
              </a:lnSpc>
              <a:defRPr/>
            </a:pPr>
            <a:r>
              <a:rPr lang="si-LK" sz="3200" kern="0" dirty="0"/>
              <a:t>කිතුණු 1/4 කාර්තුව</a:t>
            </a:r>
            <a:endParaRPr lang="en-US" sz="3200" kern="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4" name="Picture 4"/>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445442" name="Rectangle 2"/>
          <p:cNvSpPr>
            <a:spLocks noGrp="1" noRot="1" noChangeArrowheads="1"/>
          </p:cNvSpPr>
          <p:nvPr>
            <p:ph type="title"/>
          </p:nvPr>
        </p:nvSpPr>
        <p:spPr>
          <a:xfrm>
            <a:off x="3347864" y="5445224"/>
            <a:ext cx="5264224" cy="1196752"/>
          </a:xfrm>
          <a:solidFill>
            <a:schemeClr val="bg1"/>
          </a:solidFill>
        </p:spPr>
        <p:txBody>
          <a:bodyPr/>
          <a:lstStyle/>
          <a:p>
            <a:pPr eaLnBrk="1" hangingPunct="1">
              <a:defRPr/>
            </a:pPr>
            <a:r>
              <a:rPr lang="si-LK" sz="3200" dirty="0"/>
              <a:t>දේවමාලිගාවේ අලුත් ආකෘතියක්</a:t>
            </a:r>
            <a:endParaRPr lang="en-US" sz="32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323528" y="482130"/>
            <a:ext cx="3419872" cy="2116088"/>
          </a:xfrm>
          <a:ln w="76200">
            <a:solidFill>
              <a:srgbClr val="0070C0"/>
            </a:solidFill>
          </a:ln>
          <a:effectLst>
            <a:outerShdw blurRad="63500" dist="107763" dir="13500000" algn="ctr" rotWithShape="0">
              <a:srgbClr val="000000">
                <a:alpha val="74998"/>
              </a:srgbClr>
            </a:outerShdw>
          </a:effectLst>
        </p:spPr>
        <p:txBody>
          <a:bodyPr/>
          <a:lstStyle/>
          <a:p>
            <a:pPr eaLnBrk="1" hangingPunct="1">
              <a:lnSpc>
                <a:spcPct val="150000"/>
              </a:lnSpc>
              <a:defRPr/>
            </a:pPr>
            <a:r>
              <a:rPr lang="si-LK" sz="3600" dirty="0"/>
              <a:t>මුස්ලිම් 1/4 කාර්තුව</a:t>
            </a:r>
            <a:endParaRPr lang="en-US" sz="3600" dirty="0"/>
          </a:p>
        </p:txBody>
      </p:sp>
      <p:pic>
        <p:nvPicPr>
          <p:cNvPr id="311298" name="Picture 3" descr="Jerusalem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8463" y="-14288"/>
            <a:ext cx="4935537"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95275"/>
            <a:ext cx="9296400" cy="7575550"/>
          </a:xfrm>
          <a:noFill/>
          <a:extLst>
            <a:ext uri="{909E8E84-426E-40dd-AFC4-6F175D3DCCD1}">
              <a14:hiddenFill xmlns:a14="http://schemas.microsoft.com/office/drawing/2010/main">
                <a:solidFill>
                  <a:srgbClr val="FFFFFF"/>
                </a:solidFill>
              </a14:hiddenFill>
            </a:ext>
          </a:extLst>
        </p:spPr>
      </p:pic>
      <p:sp>
        <p:nvSpPr>
          <p:cNvPr id="24582"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3"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4"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5"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6" name="Freeform 10"/>
          <p:cNvSpPr>
            <a:spLocks/>
          </p:cNvSpPr>
          <p:nvPr/>
        </p:nvSpPr>
        <p:spPr bwMode="auto">
          <a:xfrm>
            <a:off x="2903538" y="2274888"/>
            <a:ext cx="2870200" cy="5018087"/>
          </a:xfrm>
          <a:custGeom>
            <a:avLst/>
            <a:gdLst/>
            <a:ahLst/>
            <a:cxnLst>
              <a:cxn ang="0">
                <a:pos x="0" y="3161"/>
              </a:cxn>
              <a:cxn ang="0">
                <a:pos x="115" y="2743"/>
              </a:cxn>
              <a:cxn ang="0">
                <a:pos x="201" y="2613"/>
              </a:cxn>
              <a:cxn ang="0">
                <a:pos x="230" y="2570"/>
              </a:cxn>
              <a:cxn ang="0">
                <a:pos x="345" y="2498"/>
              </a:cxn>
              <a:cxn ang="0">
                <a:pos x="432" y="2426"/>
              </a:cxn>
              <a:cxn ang="0">
                <a:pos x="504" y="2397"/>
              </a:cxn>
              <a:cxn ang="0">
                <a:pos x="633" y="2311"/>
              </a:cxn>
              <a:cxn ang="0">
                <a:pos x="677" y="2282"/>
              </a:cxn>
              <a:cxn ang="0">
                <a:pos x="720" y="2253"/>
              </a:cxn>
              <a:cxn ang="0">
                <a:pos x="821" y="2052"/>
              </a:cxn>
              <a:cxn ang="0">
                <a:pos x="878" y="1836"/>
              </a:cxn>
              <a:cxn ang="0">
                <a:pos x="936" y="1749"/>
              </a:cxn>
              <a:cxn ang="0">
                <a:pos x="1008" y="1591"/>
              </a:cxn>
              <a:cxn ang="0">
                <a:pos x="1065" y="1519"/>
              </a:cxn>
              <a:cxn ang="0">
                <a:pos x="1123" y="1433"/>
              </a:cxn>
              <a:cxn ang="0">
                <a:pos x="1181" y="1361"/>
              </a:cxn>
              <a:cxn ang="0">
                <a:pos x="1253" y="1274"/>
              </a:cxn>
              <a:cxn ang="0">
                <a:pos x="1325" y="1260"/>
              </a:cxn>
              <a:cxn ang="0">
                <a:pos x="1368" y="1058"/>
              </a:cxn>
              <a:cxn ang="0">
                <a:pos x="1411" y="1044"/>
              </a:cxn>
              <a:cxn ang="0">
                <a:pos x="1641" y="857"/>
              </a:cxn>
              <a:cxn ang="0">
                <a:pos x="1771" y="785"/>
              </a:cxn>
              <a:cxn ang="0">
                <a:pos x="1699" y="525"/>
              </a:cxn>
              <a:cxn ang="0">
                <a:pos x="1742" y="295"/>
              </a:cxn>
              <a:cxn ang="0">
                <a:pos x="1800" y="209"/>
              </a:cxn>
              <a:cxn ang="0">
                <a:pos x="1757" y="65"/>
              </a:cxn>
              <a:cxn ang="0">
                <a:pos x="1728" y="7"/>
              </a:cxn>
            </a:cxnLst>
            <a:rect l="0" t="0" r="r" b="b"/>
            <a:pathLst>
              <a:path w="1808" h="3161">
                <a:moveTo>
                  <a:pt x="0" y="3161"/>
                </a:moveTo>
                <a:cubicBezTo>
                  <a:pt x="19" y="3008"/>
                  <a:pt x="29" y="2871"/>
                  <a:pt x="115" y="2743"/>
                </a:cubicBezTo>
                <a:cubicBezTo>
                  <a:pt x="134" y="2684"/>
                  <a:pt x="162" y="2660"/>
                  <a:pt x="201" y="2613"/>
                </a:cubicBezTo>
                <a:cubicBezTo>
                  <a:pt x="212" y="2600"/>
                  <a:pt x="216" y="2581"/>
                  <a:pt x="230" y="2570"/>
                </a:cubicBezTo>
                <a:cubicBezTo>
                  <a:pt x="265" y="2542"/>
                  <a:pt x="308" y="2525"/>
                  <a:pt x="345" y="2498"/>
                </a:cubicBezTo>
                <a:cubicBezTo>
                  <a:pt x="411" y="2450"/>
                  <a:pt x="363" y="2461"/>
                  <a:pt x="432" y="2426"/>
                </a:cubicBezTo>
                <a:cubicBezTo>
                  <a:pt x="455" y="2414"/>
                  <a:pt x="481" y="2409"/>
                  <a:pt x="504" y="2397"/>
                </a:cubicBezTo>
                <a:cubicBezTo>
                  <a:pt x="516" y="2390"/>
                  <a:pt x="606" y="2329"/>
                  <a:pt x="633" y="2311"/>
                </a:cubicBezTo>
                <a:cubicBezTo>
                  <a:pt x="648" y="2301"/>
                  <a:pt x="662" y="2292"/>
                  <a:pt x="677" y="2282"/>
                </a:cubicBezTo>
                <a:cubicBezTo>
                  <a:pt x="691" y="2272"/>
                  <a:pt x="720" y="2253"/>
                  <a:pt x="720" y="2253"/>
                </a:cubicBezTo>
                <a:cubicBezTo>
                  <a:pt x="754" y="2153"/>
                  <a:pt x="756" y="2132"/>
                  <a:pt x="821" y="2052"/>
                </a:cubicBezTo>
                <a:cubicBezTo>
                  <a:pt x="839" y="1995"/>
                  <a:pt x="854" y="1884"/>
                  <a:pt x="878" y="1836"/>
                </a:cubicBezTo>
                <a:cubicBezTo>
                  <a:pt x="894" y="1805"/>
                  <a:pt x="936" y="1749"/>
                  <a:pt x="936" y="1749"/>
                </a:cubicBezTo>
                <a:cubicBezTo>
                  <a:pt x="955" y="1692"/>
                  <a:pt x="974" y="1641"/>
                  <a:pt x="1008" y="1591"/>
                </a:cubicBezTo>
                <a:cubicBezTo>
                  <a:pt x="1039" y="1496"/>
                  <a:pt x="996" y="1597"/>
                  <a:pt x="1065" y="1519"/>
                </a:cubicBezTo>
                <a:cubicBezTo>
                  <a:pt x="1088" y="1493"/>
                  <a:pt x="1123" y="1433"/>
                  <a:pt x="1123" y="1433"/>
                </a:cubicBezTo>
                <a:cubicBezTo>
                  <a:pt x="1151" y="1346"/>
                  <a:pt x="1114" y="1428"/>
                  <a:pt x="1181" y="1361"/>
                </a:cubicBezTo>
                <a:cubicBezTo>
                  <a:pt x="1218" y="1324"/>
                  <a:pt x="1199" y="1301"/>
                  <a:pt x="1253" y="1274"/>
                </a:cubicBezTo>
                <a:cubicBezTo>
                  <a:pt x="1275" y="1263"/>
                  <a:pt x="1301" y="1265"/>
                  <a:pt x="1325" y="1260"/>
                </a:cubicBezTo>
                <a:cubicBezTo>
                  <a:pt x="1343" y="1115"/>
                  <a:pt x="1327" y="1182"/>
                  <a:pt x="1368" y="1058"/>
                </a:cubicBezTo>
                <a:cubicBezTo>
                  <a:pt x="1373" y="1044"/>
                  <a:pt x="1397" y="1049"/>
                  <a:pt x="1411" y="1044"/>
                </a:cubicBezTo>
                <a:cubicBezTo>
                  <a:pt x="1492" y="984"/>
                  <a:pt x="1544" y="888"/>
                  <a:pt x="1641" y="857"/>
                </a:cubicBezTo>
                <a:cubicBezTo>
                  <a:pt x="1741" y="791"/>
                  <a:pt x="1695" y="810"/>
                  <a:pt x="1771" y="785"/>
                </a:cubicBezTo>
                <a:cubicBezTo>
                  <a:pt x="1754" y="696"/>
                  <a:pt x="1724" y="612"/>
                  <a:pt x="1699" y="525"/>
                </a:cubicBezTo>
                <a:cubicBezTo>
                  <a:pt x="1713" y="448"/>
                  <a:pt x="1698" y="360"/>
                  <a:pt x="1742" y="295"/>
                </a:cubicBezTo>
                <a:cubicBezTo>
                  <a:pt x="1761" y="266"/>
                  <a:pt x="1800" y="209"/>
                  <a:pt x="1800" y="209"/>
                </a:cubicBezTo>
                <a:cubicBezTo>
                  <a:pt x="1773" y="26"/>
                  <a:pt x="1808" y="169"/>
                  <a:pt x="1757" y="65"/>
                </a:cubicBezTo>
                <a:cubicBezTo>
                  <a:pt x="1725" y="0"/>
                  <a:pt x="1759" y="38"/>
                  <a:pt x="1728" y="7"/>
                </a:cubicBezTo>
              </a:path>
            </a:pathLst>
          </a:custGeom>
          <a:noFill/>
          <a:ln w="28575" cmpd="sng">
            <a:solidFill>
              <a:srgbClr val="0033CC"/>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12" name="Rectangle 5">
            <a:extLst>
              <a:ext uri="{FF2B5EF4-FFF2-40B4-BE49-F238E27FC236}">
                <a16:creationId xmlns="" xmlns:a16="http://schemas.microsoft.com/office/drawing/2014/main" id="{11219D8A-CFAC-4D3C-AC39-1424E9B961CA}"/>
              </a:ext>
            </a:extLst>
          </p:cNvPr>
          <p:cNvSpPr txBox="1">
            <a:spLocks noChangeArrowheads="1"/>
          </p:cNvSpPr>
          <p:nvPr/>
        </p:nvSpPr>
        <p:spPr bwMode="auto">
          <a:xfrm>
            <a:off x="104077" y="4517924"/>
            <a:ext cx="2354263" cy="438351"/>
          </a:xfrm>
          <a:prstGeom prst="rect">
            <a:avLst/>
          </a:prstGeom>
          <a:solidFill>
            <a:srgbClr val="FF0000"/>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eaLnBrk="1" hangingPunct="1">
              <a:defRPr/>
            </a:pPr>
            <a:r>
              <a:rPr lang="si-LK" sz="2000" b="0" kern="0" dirty="0">
                <a:solidFill>
                  <a:srgbClr val="FFFFFF"/>
                </a:solidFill>
                <a:latin typeface="Arial"/>
                <a:ea typeface="ＭＳ Ｐゴシック" charset="0"/>
                <a:cs typeface="Arial"/>
              </a:rPr>
              <a:t>වම් පෙදෙස</a:t>
            </a:r>
            <a:endParaRPr lang="en-US" sz="2000" b="0" kern="0" dirty="0">
              <a:solidFill>
                <a:srgbClr val="FFFFFF"/>
              </a:solidFill>
              <a:latin typeface="Arial"/>
              <a:ea typeface="ＭＳ Ｐゴシック" charset="0"/>
              <a:cs typeface="Arial"/>
            </a:endParaRPr>
          </a:p>
        </p:txBody>
      </p:sp>
      <p:sp>
        <p:nvSpPr>
          <p:cNvPr id="14" name="Text Box 10">
            <a:extLst>
              <a:ext uri="{FF2B5EF4-FFF2-40B4-BE49-F238E27FC236}">
                <a16:creationId xmlns="" xmlns:a16="http://schemas.microsoft.com/office/drawing/2014/main" id="{0BD05532-FF90-4232-BAED-BF561EEBD9D1}"/>
              </a:ext>
            </a:extLst>
          </p:cNvPr>
          <p:cNvSpPr txBox="1">
            <a:spLocks noChangeArrowheads="1"/>
          </p:cNvSpPr>
          <p:nvPr/>
        </p:nvSpPr>
        <p:spPr bwMode="auto">
          <a:xfrm>
            <a:off x="0" y="15342"/>
            <a:ext cx="3995936" cy="4616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si-LK" sz="2400" b="1" dirty="0">
                <a:solidFill>
                  <a:srgbClr val="FFFF00"/>
                </a:solidFill>
                <a:effectLst/>
                <a:latin typeface="Arial" charset="0"/>
                <a:cs typeface="Arial" charset="0"/>
              </a:rPr>
              <a:t>පැරණි</a:t>
            </a:r>
            <a:r>
              <a:rPr lang="en-US" sz="2400" b="1" dirty="0">
                <a:solidFill>
                  <a:srgbClr val="FFFF00"/>
                </a:solidFill>
                <a:effectLst/>
                <a:latin typeface="Arial" charset="0"/>
                <a:cs typeface="Arial" charset="0"/>
              </a:rPr>
              <a:t> </a:t>
            </a:r>
            <a:r>
              <a:rPr lang="si-LK" sz="2400" b="1" dirty="0">
                <a:solidFill>
                  <a:srgbClr val="FFFF00"/>
                </a:solidFill>
                <a:effectLst/>
                <a:latin typeface="Arial" charset="0"/>
                <a:cs typeface="Arial" charset="0"/>
              </a:rPr>
              <a:t> ඉශ්රායෙලයේ  </a:t>
            </a:r>
            <a:endParaRPr lang="en-US" sz="2400" b="1" dirty="0">
              <a:solidFill>
                <a:srgbClr val="FFFF00"/>
              </a:solidFill>
              <a:effectLst/>
              <a:latin typeface="Arial" charset="0"/>
              <a:cs typeface="Arial" charset="0"/>
            </a:endParaRPr>
          </a:p>
        </p:txBody>
      </p:sp>
      <p:sp>
        <p:nvSpPr>
          <p:cNvPr id="15" name="Rectangle 6">
            <a:extLst>
              <a:ext uri="{FF2B5EF4-FFF2-40B4-BE49-F238E27FC236}">
                <a16:creationId xmlns="" xmlns:a16="http://schemas.microsoft.com/office/drawing/2014/main" id="{353C100E-A032-490F-B382-7AEA66301B16}"/>
              </a:ext>
            </a:extLst>
          </p:cNvPr>
          <p:cNvSpPr>
            <a:spLocks noChangeArrowheads="1"/>
          </p:cNvSpPr>
          <p:nvPr/>
        </p:nvSpPr>
        <p:spPr bwMode="auto">
          <a:xfrm>
            <a:off x="6601281" y="3068960"/>
            <a:ext cx="2228395" cy="502719"/>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si-LK" sz="2000" dirty="0">
                <a:solidFill>
                  <a:srgbClr val="FFFFFF"/>
                </a:solidFill>
                <a:effectLst>
                  <a:outerShdw blurRad="38100" dist="38100" dir="2700000" algn="tl">
                    <a:srgbClr val="000000"/>
                  </a:outerShdw>
                </a:effectLst>
                <a:latin typeface="Arial"/>
                <a:cs typeface="Arial"/>
              </a:rPr>
              <a:t>දකුණු පෙදෙස</a:t>
            </a:r>
            <a:endParaRPr lang="en-US" sz="4000" dirty="0">
              <a:solidFill>
                <a:srgbClr val="FFFFFF"/>
              </a:solidFill>
              <a:effectLst>
                <a:outerShdw blurRad="38100" dist="38100" dir="2700000" algn="tl">
                  <a:srgbClr val="000000"/>
                </a:outerShdw>
              </a:effectLst>
              <a:latin typeface="Arial"/>
              <a:cs typeface="Arial"/>
            </a:endParaRPr>
          </a:p>
        </p:txBody>
      </p:sp>
      <p:sp>
        <p:nvSpPr>
          <p:cNvPr id="11" name="Rectangle 13">
            <a:extLst>
              <a:ext uri="{FF2B5EF4-FFF2-40B4-BE49-F238E27FC236}">
                <a16:creationId xmlns="" xmlns:a16="http://schemas.microsoft.com/office/drawing/2014/main" id="{0DED54F8-325E-4AC4-A373-1EEEDDFD752C}"/>
              </a:ext>
            </a:extLst>
          </p:cNvPr>
          <p:cNvSpPr>
            <a:spLocks noRot="1" noChangeArrowheads="1"/>
          </p:cNvSpPr>
          <p:nvPr/>
        </p:nvSpPr>
        <p:spPr bwMode="auto">
          <a:xfrm>
            <a:off x="8538432" y="-14670"/>
            <a:ext cx="582488" cy="476672"/>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514"/>
                  </a:outerShdw>
                </a:effectLst>
                <a:latin typeface="Arial"/>
                <a:cs typeface="Arial"/>
              </a:rPr>
              <a:t>12</a:t>
            </a:r>
          </a:p>
        </p:txBody>
      </p:sp>
      <p:sp>
        <p:nvSpPr>
          <p:cNvPr id="13" name="Rectangle 12">
            <a:extLst>
              <a:ext uri="{FF2B5EF4-FFF2-40B4-BE49-F238E27FC236}">
                <a16:creationId xmlns="" xmlns:a16="http://schemas.microsoft.com/office/drawing/2014/main" id="{54983D2B-5898-47B3-86C7-08D3F39C62AB}"/>
              </a:ext>
            </a:extLst>
          </p:cNvPr>
          <p:cNvSpPr/>
          <p:nvPr/>
        </p:nvSpPr>
        <p:spPr>
          <a:xfrm>
            <a:off x="51595" y="2715085"/>
            <a:ext cx="2216149" cy="830997"/>
          </a:xfrm>
          <a:prstGeom prst="rect">
            <a:avLst/>
          </a:prstGeom>
          <a:solidFill>
            <a:schemeClr val="accent1">
              <a:lumMod val="20000"/>
              <a:lumOff val="80000"/>
            </a:schemeClr>
          </a:solidFill>
        </p:spPr>
        <p:txBody>
          <a:bodyPr wrap="square">
            <a:spAutoFit/>
          </a:bodyPr>
          <a:lstStyle/>
          <a:p>
            <a:r>
              <a:rPr lang="si-LK" sz="2400" b="1" dirty="0">
                <a:solidFill>
                  <a:schemeClr val="bg2"/>
                </a:solidFill>
                <a:latin typeface="Arail"/>
              </a:rPr>
              <a:t>මධ්‍යධරණි මුහුද</a:t>
            </a:r>
            <a:endParaRPr lang="en-US" sz="2400" b="1" dirty="0">
              <a:solidFill>
                <a:schemeClr val="bg2"/>
              </a:solidFill>
              <a:latin typeface="Arai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6" descr="Jerusalem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4335" y="40553"/>
            <a:ext cx="6062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
        <p:nvSpPr>
          <p:cNvPr id="5" name="Rectangle 2">
            <a:extLst>
              <a:ext uri="{FF2B5EF4-FFF2-40B4-BE49-F238E27FC236}">
                <a16:creationId xmlns="" xmlns:a16="http://schemas.microsoft.com/office/drawing/2014/main" id="{63FC7DA5-5A96-488B-AF18-D0E859EF9CEE}"/>
              </a:ext>
            </a:extLst>
          </p:cNvPr>
          <p:cNvSpPr txBox="1">
            <a:spLocks noChangeArrowheads="1"/>
          </p:cNvSpPr>
          <p:nvPr/>
        </p:nvSpPr>
        <p:spPr bwMode="auto">
          <a:xfrm>
            <a:off x="169417" y="496888"/>
            <a:ext cx="2800796" cy="2088232"/>
          </a:xfrm>
          <a:prstGeom prst="rect">
            <a:avLst/>
          </a:prstGeom>
          <a:noFill/>
          <a:ln w="76200">
            <a:solidFill>
              <a:srgbClr val="0070C0"/>
            </a:solidFill>
          </a:ln>
          <a:effectLst>
            <a:outerShdw blurRad="63500" dist="107763" dir="135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eaLnBrk="1" hangingPunct="1">
              <a:lnSpc>
                <a:spcPct val="150000"/>
              </a:lnSpc>
              <a:defRPr/>
            </a:pPr>
            <a:r>
              <a:rPr lang="si-LK" sz="3200" kern="0" dirty="0"/>
              <a:t>මුස්ලිම් 1/4 කාර්තුව</a:t>
            </a:r>
            <a:endParaRPr lang="en-US" sz="3200" kern="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683568" y="332656"/>
            <a:ext cx="2907432" cy="2332112"/>
          </a:xfrm>
          <a:ln w="76200">
            <a:solidFill>
              <a:srgbClr val="0070C0"/>
            </a:solidFill>
          </a:ln>
          <a:effectLst>
            <a:outerShdw blurRad="63500" dist="107763" dir="13500000" algn="ctr" rotWithShape="0">
              <a:srgbClr val="000000">
                <a:alpha val="74998"/>
              </a:srgbClr>
            </a:outerShdw>
          </a:effectLst>
        </p:spPr>
        <p:txBody>
          <a:bodyPr/>
          <a:lstStyle/>
          <a:p>
            <a:pPr eaLnBrk="1" hangingPunct="1">
              <a:lnSpc>
                <a:spcPct val="150000"/>
              </a:lnSpc>
              <a:defRPr/>
            </a:pPr>
            <a:r>
              <a:rPr lang="si-LK" sz="3600" dirty="0"/>
              <a:t>යුදෙව් 1/4 කාර්තුව</a:t>
            </a:r>
            <a:endParaRPr lang="en-US" sz="3600" dirty="0"/>
          </a:p>
        </p:txBody>
      </p:sp>
      <p:pic>
        <p:nvPicPr>
          <p:cNvPr id="315394" name="Picture 3"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4650" y="39688"/>
            <a:ext cx="4959350" cy="681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5"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
        <p:nvSpPr>
          <p:cNvPr id="3" name="Rectangle 2">
            <a:extLst>
              <a:ext uri="{FF2B5EF4-FFF2-40B4-BE49-F238E27FC236}">
                <a16:creationId xmlns="" xmlns:a16="http://schemas.microsoft.com/office/drawing/2014/main" id="{C5B9089D-93B2-4036-B389-B787BBE85D47}"/>
              </a:ext>
            </a:extLst>
          </p:cNvPr>
          <p:cNvSpPr/>
          <p:nvPr/>
        </p:nvSpPr>
        <p:spPr>
          <a:xfrm>
            <a:off x="6800628" y="3468504"/>
            <a:ext cx="2232247" cy="553998"/>
          </a:xfrm>
          <a:prstGeom prst="rect">
            <a:avLst/>
          </a:prstGeom>
          <a:solidFill>
            <a:srgbClr val="E2C5A8"/>
          </a:solidFill>
        </p:spPr>
        <p:txBody>
          <a:bodyPr wrap="square">
            <a:spAutoFit/>
          </a:bodyPr>
          <a:lstStyle/>
          <a:p>
            <a:pPr>
              <a:lnSpc>
                <a:spcPct val="150000"/>
              </a:lnSpc>
            </a:pPr>
            <a:r>
              <a:rPr lang="si-LK" sz="1000" b="1" dirty="0">
                <a:solidFill>
                  <a:schemeClr val="bg2"/>
                </a:solidFill>
                <a:effectLst/>
              </a:rPr>
              <a:t>ඊශ්‍රායලයේ මෝසස්ට සම්බන්ධ</a:t>
            </a:r>
            <a:r>
              <a:rPr lang="en-US" sz="1000" b="1" dirty="0">
                <a:solidFill>
                  <a:schemeClr val="bg2"/>
                </a:solidFill>
                <a:effectLst/>
              </a:rPr>
              <a:t> </a:t>
            </a:r>
            <a:r>
              <a:rPr lang="si-LK" sz="1000" b="1" dirty="0">
                <a:solidFill>
                  <a:schemeClr val="bg2"/>
                </a:solidFill>
                <a:effectLst/>
              </a:rPr>
              <a:t>දිව්‍යමය ප්‍රකාශනය</a:t>
            </a:r>
            <a:endParaRPr lang="en-US" sz="1000" b="1" dirty="0">
              <a:solidFill>
                <a:schemeClr val="bg2"/>
              </a:solidFill>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6" descr="JerusalemJewishQt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8952" y="56779"/>
            <a:ext cx="6072294" cy="680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
        <p:nvSpPr>
          <p:cNvPr id="5" name="Rectangle 2">
            <a:extLst>
              <a:ext uri="{FF2B5EF4-FFF2-40B4-BE49-F238E27FC236}">
                <a16:creationId xmlns="" xmlns:a16="http://schemas.microsoft.com/office/drawing/2014/main" id="{E3A12C12-8C12-4A1B-A630-191CEE96C92E}"/>
              </a:ext>
            </a:extLst>
          </p:cNvPr>
          <p:cNvSpPr txBox="1">
            <a:spLocks noChangeArrowheads="1"/>
          </p:cNvSpPr>
          <p:nvPr/>
        </p:nvSpPr>
        <p:spPr bwMode="auto">
          <a:xfrm>
            <a:off x="251520" y="324723"/>
            <a:ext cx="2907432" cy="2332112"/>
          </a:xfrm>
          <a:prstGeom prst="rect">
            <a:avLst/>
          </a:prstGeom>
          <a:noFill/>
          <a:ln w="76200">
            <a:solidFill>
              <a:srgbClr val="0070C0"/>
            </a:solidFill>
          </a:ln>
          <a:effectLst>
            <a:outerShdw blurRad="63500" dist="107763" dir="135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eaLnBrk="1" hangingPunct="1">
              <a:lnSpc>
                <a:spcPct val="150000"/>
              </a:lnSpc>
              <a:defRPr/>
            </a:pPr>
            <a:r>
              <a:rPr lang="si-LK" sz="3600" kern="0" dirty="0"/>
              <a:t>යුදෙව් 1/4 කාර්තුව</a:t>
            </a:r>
            <a:endParaRPr lang="en-US" sz="3600" kern="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323528" y="496888"/>
            <a:ext cx="3528392" cy="2212032"/>
          </a:xfrm>
          <a:ln w="76200">
            <a:solidFill>
              <a:srgbClr val="0070C0"/>
            </a:solidFill>
          </a:ln>
          <a:effectLst>
            <a:outerShdw blurRad="63500" dist="107763" dir="13500000" algn="ctr" rotWithShape="0">
              <a:srgbClr val="000000">
                <a:alpha val="74998"/>
              </a:srgbClr>
            </a:outerShdw>
          </a:effectLst>
        </p:spPr>
        <p:txBody>
          <a:bodyPr/>
          <a:lstStyle/>
          <a:p>
            <a:pPr eaLnBrk="1" hangingPunct="1">
              <a:lnSpc>
                <a:spcPct val="150000"/>
              </a:lnSpc>
              <a:defRPr/>
            </a:pPr>
            <a:r>
              <a:rPr lang="si-LK" sz="2800" dirty="0"/>
              <a:t>ආර්මේනියානු 1/4 කාර්තුව</a:t>
            </a:r>
            <a:endParaRPr lang="en-US" sz="2800" dirty="0"/>
          </a:p>
        </p:txBody>
      </p:sp>
      <p:pic>
        <p:nvPicPr>
          <p:cNvPr id="319490"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675" y="0"/>
            <a:ext cx="4759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8938" y="0"/>
            <a:ext cx="4945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
        <p:nvSpPr>
          <p:cNvPr id="5" name="Rectangle 2">
            <a:extLst>
              <a:ext uri="{FF2B5EF4-FFF2-40B4-BE49-F238E27FC236}">
                <a16:creationId xmlns="" xmlns:a16="http://schemas.microsoft.com/office/drawing/2014/main" id="{5C151D82-AB74-4A31-8EF8-8849626F8EE7}"/>
              </a:ext>
            </a:extLst>
          </p:cNvPr>
          <p:cNvSpPr txBox="1">
            <a:spLocks noChangeArrowheads="1"/>
          </p:cNvSpPr>
          <p:nvPr/>
        </p:nvSpPr>
        <p:spPr bwMode="auto">
          <a:xfrm>
            <a:off x="323528" y="501261"/>
            <a:ext cx="3528392" cy="2212032"/>
          </a:xfrm>
          <a:prstGeom prst="rect">
            <a:avLst/>
          </a:prstGeom>
          <a:noFill/>
          <a:ln w="76200">
            <a:solidFill>
              <a:srgbClr val="0070C0"/>
            </a:solidFill>
          </a:ln>
          <a:effectLst>
            <a:outerShdw blurRad="63500" dist="107763" dir="135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eaLnBrk="1" hangingPunct="1">
              <a:lnSpc>
                <a:spcPct val="150000"/>
              </a:lnSpc>
              <a:defRPr/>
            </a:pPr>
            <a:r>
              <a:rPr lang="si-LK" sz="2800" kern="0" dirty="0"/>
              <a:t>ආර්මේනියානු 1/4 කාර්තුව</a:t>
            </a:r>
            <a:endParaRPr lang="en-US" sz="2800" kern="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5"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15" y="0"/>
            <a:ext cx="9144815" cy="7031038"/>
          </a:xfrm>
          <a:noFill/>
          <a:extLst>
            <a:ext uri="{909E8E84-426E-40dd-AFC4-6F175D3DCCD1}">
              <a14:hiddenFill xmlns:a14="http://schemas.microsoft.com/office/drawing/2010/main">
                <a:solidFill>
                  <a:srgbClr val="FFFFFF"/>
                </a:solidFill>
              </a14:hiddenFill>
            </a:ext>
          </a:extLst>
        </p:spPr>
      </p:pic>
      <p:sp>
        <p:nvSpPr>
          <p:cNvPr id="36870" name="Rectangle 6"/>
          <p:cNvSpPr>
            <a:spLocks noGrp="1" noRot="1" noChangeArrowheads="1"/>
          </p:cNvSpPr>
          <p:nvPr>
            <p:ph type="title"/>
          </p:nvPr>
        </p:nvSpPr>
        <p:spPr>
          <a:xfrm>
            <a:off x="373188" y="332656"/>
            <a:ext cx="8396808" cy="864096"/>
          </a:xfrm>
          <a:ln w="57150">
            <a:solidFill>
              <a:srgbClr val="0070C0"/>
            </a:solidFill>
          </a:ln>
        </p:spPr>
        <p:txBody>
          <a:bodyPr/>
          <a:lstStyle/>
          <a:p>
            <a:pPr eaLnBrk="1" hangingPunct="1">
              <a:defRPr/>
            </a:pPr>
            <a:r>
              <a:rPr lang="si-LK" sz="2800" dirty="0">
                <a:latin typeface="Arial"/>
                <a:ea typeface="ＭＳ Ｐゴシック" charset="0"/>
                <a:cs typeface="Arial"/>
              </a:rPr>
              <a:t>ඩූම් සඳහා අනාගතය කුමක්ද?</a:t>
            </a:r>
            <a:endParaRPr lang="en-US" sz="2800" dirty="0">
              <a:latin typeface="Arial"/>
              <a:ea typeface="ＭＳ Ｐゴシック" charset="0"/>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1409700" y="53977"/>
            <a:ext cx="5943600" cy="550862"/>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buClr>
                <a:srgbClr val="E5E5FF"/>
              </a:buClr>
              <a:buSzPct val="100000"/>
              <a:buFont typeface="Arial" charset="0"/>
              <a:buNone/>
              <a:defRPr/>
            </a:pPr>
            <a:r>
              <a:rPr lang="si-LK" sz="2800" b="1" dirty="0">
                <a:solidFill>
                  <a:srgbClr val="E5E5FF"/>
                </a:solidFill>
                <a:effectLst>
                  <a:outerShdw blurRad="38100" dist="38100" dir="2700000" algn="tl">
                    <a:srgbClr val="000000"/>
                  </a:outerShdw>
                </a:effectLst>
                <a:cs typeface="Arial" charset="0"/>
              </a:rPr>
              <a:t>සහස‍්‍රවර්ෂයේ යෙරුසලම</a:t>
            </a:r>
            <a:endParaRPr lang="en-GB" sz="2800" b="1" dirty="0">
              <a:solidFill>
                <a:srgbClr val="E5E5FF"/>
              </a:solidFill>
              <a:effectLst>
                <a:outerShdw blurRad="38100" dist="38100" dir="2700000" algn="tl">
                  <a:srgbClr val="000000"/>
                </a:outerShdw>
              </a:effectLst>
              <a:cs typeface="Arial" charset="0"/>
            </a:endParaRPr>
          </a:p>
        </p:txBody>
      </p:sp>
      <p:sp>
        <p:nvSpPr>
          <p:cNvPr id="325635" name="AutoShape 3"/>
          <p:cNvSpPr>
            <a:spLocks noChangeArrowheads="1"/>
          </p:cNvSpPr>
          <p:nvPr/>
        </p:nvSpPr>
        <p:spPr bwMode="auto">
          <a:xfrm>
            <a:off x="5181600" y="908050"/>
            <a:ext cx="1035050" cy="2070100"/>
          </a:xfrm>
          <a:prstGeom prst="star4">
            <a:avLst>
              <a:gd name="adj" fmla="val 12500"/>
            </a:avLst>
          </a:prstGeom>
          <a:solidFill>
            <a:srgbClr val="FF0000"/>
          </a:solidFill>
          <a:ln>
            <a:noFill/>
          </a:ln>
          <a:effectLst>
            <a:outerShdw dist="17819" dir="2700000" algn="ctr" rotWithShape="0">
              <a:srgbClr val="000514">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fontAlgn="base" hangingPunct="1">
              <a:lnSpc>
                <a:spcPct val="93000"/>
              </a:lnSpc>
              <a:spcBef>
                <a:spcPct val="0"/>
              </a:spcBef>
              <a:buClr>
                <a:srgbClr val="FFFFFF"/>
              </a:buClr>
              <a:buSzPct val="100000"/>
              <a:buFont typeface="Arial" charset="0"/>
              <a:buNone/>
            </a:pPr>
            <a:endParaRPr lang="en-US" sz="2400">
              <a:solidFill>
                <a:srgbClr val="FFFFFF"/>
              </a:solidFill>
              <a:effectLst/>
              <a:latin typeface="Arial" charset="0"/>
            </a:endParaRPr>
          </a:p>
        </p:txBody>
      </p:sp>
      <p:sp>
        <p:nvSpPr>
          <p:cNvPr id="258052"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58053"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58054"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58055"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58056"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58057"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58058"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25643" name="Text Box 11"/>
          <p:cNvSpPr txBox="1">
            <a:spLocks noChangeArrowheads="1"/>
          </p:cNvSpPr>
          <p:nvPr/>
        </p:nvSpPr>
        <p:spPr bwMode="auto">
          <a:xfrm>
            <a:off x="395536" y="4787421"/>
            <a:ext cx="8043664" cy="1202510"/>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9pPr>
          </a:lstStyle>
          <a:p>
            <a:pPr algn="r" eaLnBrk="1" fontAlgn="base" hangingPunct="1">
              <a:spcBef>
                <a:spcPct val="0"/>
              </a:spcBef>
              <a:buClr>
                <a:srgbClr val="FFFFFF"/>
              </a:buClr>
              <a:buSzPct val="100000"/>
              <a:buFont typeface="Arial" charset="0"/>
              <a:buNone/>
            </a:pPr>
            <a:r>
              <a:rPr lang="si-LK" sz="2400" dirty="0">
                <a:solidFill>
                  <a:srgbClr val="FFFFFF"/>
                </a:solidFill>
                <a:effectLst/>
                <a:latin typeface="Arial" charset="0"/>
                <a:cs typeface="Arial" charset="0"/>
              </a:rPr>
              <a:t>"නීතිය සියොන්හි සිට පිටතට යන්නේය.</a:t>
            </a:r>
          </a:p>
          <a:p>
            <a:pPr algn="r" eaLnBrk="1" fontAlgn="base" hangingPunct="1">
              <a:spcBef>
                <a:spcPct val="0"/>
              </a:spcBef>
              <a:buClr>
                <a:srgbClr val="FFFFFF"/>
              </a:buClr>
              <a:buSzPct val="100000"/>
              <a:buFont typeface="Arial" charset="0"/>
              <a:buNone/>
            </a:pPr>
            <a:r>
              <a:rPr lang="si-LK" sz="2400" dirty="0">
                <a:solidFill>
                  <a:srgbClr val="FFFFFF"/>
                </a:solidFill>
                <a:effectLst/>
                <a:latin typeface="Arial" charset="0"/>
                <a:cs typeface="Arial" charset="0"/>
              </a:rPr>
              <a:t>සමිඳාණන් වහන්සේගේ වචනය යෙරුසලමේ සිට</a:t>
            </a:r>
            <a:r>
              <a:rPr lang="en-US" sz="2400" dirty="0">
                <a:solidFill>
                  <a:srgbClr val="FFFFFF"/>
                </a:solidFill>
                <a:effectLst/>
                <a:latin typeface="Arial" charset="0"/>
                <a:cs typeface="Arial" charset="0"/>
              </a:rPr>
              <a:t>…</a:t>
            </a:r>
            <a:r>
              <a:rPr lang="si-LK" sz="2400" dirty="0">
                <a:solidFill>
                  <a:srgbClr val="FFFFFF"/>
                </a:solidFill>
                <a:effectLst/>
                <a:latin typeface="Arial" charset="0"/>
                <a:cs typeface="Arial" charset="0"/>
              </a:rPr>
              <a:t> "</a:t>
            </a:r>
          </a:p>
          <a:p>
            <a:pPr algn="r" eaLnBrk="1" fontAlgn="base" hangingPunct="1">
              <a:spcBef>
                <a:spcPct val="0"/>
              </a:spcBef>
              <a:buClr>
                <a:srgbClr val="FFFFFF"/>
              </a:buClr>
              <a:buSzPct val="100000"/>
              <a:buFont typeface="Arial" charset="0"/>
              <a:buNone/>
            </a:pPr>
            <a:r>
              <a:rPr lang="si-LK" sz="2400" dirty="0">
                <a:solidFill>
                  <a:srgbClr val="FFFFFF"/>
                </a:solidFill>
                <a:effectLst/>
                <a:latin typeface="Arial" charset="0"/>
                <a:cs typeface="Arial" charset="0"/>
              </a:rPr>
              <a:t>- යෙසායා 2: 3</a:t>
            </a:r>
            <a:endParaRPr lang="en-GB" sz="2400" dirty="0">
              <a:solidFill>
                <a:srgbClr val="FFFFFF"/>
              </a:solidFill>
              <a:effectLst/>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126438" y="6454649"/>
            <a:ext cx="8925051" cy="397571"/>
          </a:xfrm>
        </p:spPr>
        <p:txBody>
          <a:bodyPr/>
          <a:lstStyle/>
          <a:p>
            <a:pPr eaLnBrk="1" hangingPunct="1">
              <a:defRPr/>
            </a:pPr>
            <a:r>
              <a:rPr lang="si-LK" sz="2000" b="1" dirty="0">
                <a:solidFill>
                  <a:srgbClr val="FFFFFF"/>
                </a:solidFill>
                <a:latin typeface="Arial" charset="0"/>
                <a:ea typeface="ＭＳ Ｐゴシック" charset="0"/>
              </a:rPr>
              <a:t>නව ගිවිසුම පසුබිම් </a:t>
            </a:r>
            <a:r>
              <a:rPr lang="en-US" sz="2000" b="1" dirty="0">
                <a:solidFill>
                  <a:srgbClr val="FFFFFF"/>
                </a:solidFill>
                <a:latin typeface="Arial" charset="0"/>
                <a:ea typeface="ＭＳ Ｐゴシック" charset="0"/>
              </a:rPr>
              <a:t>BibleStudyDownloads.org </a:t>
            </a:r>
            <a:r>
              <a:rPr lang="si-LK" sz="2000" b="1" dirty="0">
                <a:solidFill>
                  <a:srgbClr val="FFFFFF"/>
                </a:solidFill>
                <a:latin typeface="Arial" charset="0"/>
                <a:ea typeface="ＭＳ Ｐゴシック" charset="0"/>
              </a:rPr>
              <a:t>දී සබැඳෙයි</a:t>
            </a:r>
            <a:endParaRPr lang="en-US" sz="2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pPr>
            <a:r>
              <a:rPr lang="si-LK" b="1" dirty="0">
                <a:solidFill>
                  <a:srgbClr val="FFFFFF"/>
                </a:solidFill>
                <a:latin typeface="Arial" charset="0"/>
                <a:cs typeface="Arial" charset="0"/>
              </a:rPr>
              <a:t>මෙම ඉදිරිපත් කිරීම නොමිලයේ ලබා ගන්න!</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8151" y="69143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520" y="2302538"/>
            <a:ext cx="6153212" cy="3483594"/>
          </a:xfrm>
          <a:prstGeom prst="rect">
            <a:avLst/>
          </a:prstGeom>
        </p:spPr>
      </p:pic>
      <p:sp>
        <p:nvSpPr>
          <p:cNvPr id="2" name="Rectangle 1">
            <a:extLst>
              <a:ext uri="{FF2B5EF4-FFF2-40B4-BE49-F238E27FC236}">
                <a16:creationId xmlns="" xmlns:a16="http://schemas.microsoft.com/office/drawing/2014/main" id="{F16080D2-70C4-4031-8434-16A895AAD31B}"/>
              </a:ext>
            </a:extLst>
          </p:cNvPr>
          <p:cNvSpPr/>
          <p:nvPr/>
        </p:nvSpPr>
        <p:spPr>
          <a:xfrm>
            <a:off x="664293" y="3531711"/>
            <a:ext cx="4300997" cy="400110"/>
          </a:xfrm>
          <a:prstGeom prst="rect">
            <a:avLst/>
          </a:prstGeom>
          <a:solidFill>
            <a:schemeClr val="tx1">
              <a:lumMod val="65000"/>
              <a:lumOff val="35000"/>
            </a:schemeClr>
          </a:solidFill>
        </p:spPr>
        <p:txBody>
          <a:bodyPr wrap="square">
            <a:spAutoFit/>
          </a:bodyPr>
          <a:lstStyle/>
          <a:p>
            <a:r>
              <a:rPr lang="si-LK" sz="2000" b="1" dirty="0">
                <a:solidFill>
                  <a:schemeClr val="bg1"/>
                </a:solidFill>
              </a:rPr>
              <a:t>ඔබව සාදරයෙන් පිලිගන්නවා</a:t>
            </a:r>
            <a:r>
              <a:rPr lang="en-US" sz="2000" b="1" dirty="0">
                <a:solidFill>
                  <a:schemeClr val="bg1"/>
                </a:solidFill>
              </a:rPr>
              <a:t>.</a:t>
            </a:r>
          </a:p>
        </p:txBody>
      </p:sp>
      <p:sp>
        <p:nvSpPr>
          <p:cNvPr id="3" name="Rectangle 2">
            <a:extLst>
              <a:ext uri="{FF2B5EF4-FFF2-40B4-BE49-F238E27FC236}">
                <a16:creationId xmlns="" xmlns:a16="http://schemas.microsoft.com/office/drawing/2014/main" id="{77B931DD-25B5-4CC3-9D49-EB68D02C4ECE}"/>
              </a:ext>
            </a:extLst>
          </p:cNvPr>
          <p:cNvSpPr/>
          <p:nvPr/>
        </p:nvSpPr>
        <p:spPr>
          <a:xfrm>
            <a:off x="694760" y="4101098"/>
            <a:ext cx="4690226" cy="707886"/>
          </a:xfrm>
          <a:prstGeom prst="rect">
            <a:avLst/>
          </a:prstGeom>
          <a:solidFill>
            <a:schemeClr val="tx1">
              <a:lumMod val="65000"/>
              <a:lumOff val="35000"/>
            </a:schemeClr>
          </a:solidFill>
        </p:spPr>
        <p:txBody>
          <a:bodyPr wrap="square">
            <a:spAutoFit/>
          </a:bodyPr>
          <a:lstStyle/>
          <a:p>
            <a:r>
              <a:rPr lang="si-LK" sz="2000" b="1" dirty="0">
                <a:solidFill>
                  <a:schemeClr val="bg1"/>
                </a:solidFill>
              </a:rPr>
              <a:t>භාෂා 40 කට වඩා වැඩි බයිබලය </a:t>
            </a:r>
            <a:r>
              <a:rPr lang="en-US" sz="2000" b="1" dirty="0">
                <a:solidFill>
                  <a:schemeClr val="bg1"/>
                </a:solidFill>
              </a:rPr>
              <a:t>  </a:t>
            </a:r>
            <a:r>
              <a:rPr lang="si-LK" sz="2000" b="1" dirty="0">
                <a:solidFill>
                  <a:schemeClr val="bg1"/>
                </a:solidFill>
              </a:rPr>
              <a:t>අධ්‍යයන බාගත කිරීම්</a:t>
            </a:r>
            <a:endParaRPr lang="en-US" sz="2000" b="1" dirty="0">
              <a:solidFill>
                <a:schemeClr val="bg1"/>
              </a:solidFill>
            </a:endParaRPr>
          </a:p>
        </p:txBody>
      </p:sp>
      <p:sp>
        <p:nvSpPr>
          <p:cNvPr id="4" name="Rectangle 3">
            <a:extLst>
              <a:ext uri="{FF2B5EF4-FFF2-40B4-BE49-F238E27FC236}">
                <a16:creationId xmlns="" xmlns:a16="http://schemas.microsoft.com/office/drawing/2014/main" id="{BE1C3B4D-A1C5-4BA4-9CFF-C1CA2085EA8F}"/>
              </a:ext>
            </a:extLst>
          </p:cNvPr>
          <p:cNvSpPr/>
          <p:nvPr/>
        </p:nvSpPr>
        <p:spPr>
          <a:xfrm>
            <a:off x="-48151" y="5814910"/>
            <a:ext cx="9099640" cy="523220"/>
          </a:xfrm>
          <a:prstGeom prst="rect">
            <a:avLst/>
          </a:prstGeom>
          <a:solidFill>
            <a:schemeClr val="bg1"/>
          </a:solidFill>
        </p:spPr>
        <p:txBody>
          <a:bodyPr wrap="square">
            <a:spAutoFit/>
          </a:bodyPr>
          <a:lstStyle/>
          <a:p>
            <a:pPr algn="ctr"/>
            <a:r>
              <a:rPr lang="si-LK" sz="1400" b="1" dirty="0"/>
              <a:t>බයිබලය අධ්‍යයන බාගත කිරීම් නොමිලේ </a:t>
            </a:r>
            <a:r>
              <a:rPr lang="en-US" sz="1400" b="1" dirty="0"/>
              <a:t> </a:t>
            </a:r>
            <a:r>
              <a:rPr lang="si-LK" sz="1400" b="1" dirty="0"/>
              <a:t>කළ හැකිය</a:t>
            </a:r>
            <a:r>
              <a:rPr lang="en-US" sz="1400" b="1" dirty="0"/>
              <a:t>.</a:t>
            </a:r>
            <a:r>
              <a:rPr lang="si-LK" sz="1400" b="1" dirty="0"/>
              <a:t> ඒ</a:t>
            </a:r>
            <a:r>
              <a:rPr lang="en-US" sz="1400" b="1" dirty="0"/>
              <a:t>  </a:t>
            </a:r>
            <a:r>
              <a:rPr lang="si-LK" sz="1400" b="1" dirty="0"/>
              <a:t> සඳහා</a:t>
            </a:r>
            <a:r>
              <a:rPr lang="en-US" sz="1400" b="1" dirty="0"/>
              <a:t>,</a:t>
            </a:r>
            <a:r>
              <a:rPr lang="si-LK" sz="1400" b="1" dirty="0"/>
              <a:t> භාෂා 42 ක</a:t>
            </a:r>
            <a:r>
              <a:rPr lang="en-US" sz="1400" b="1" dirty="0"/>
              <a:t> </a:t>
            </a:r>
            <a:r>
              <a:rPr lang="si-LK" sz="1400" b="1" dirty="0"/>
              <a:t> පින්තූර විස්තර ගොනු සහ වචන ගොනු 42 ක් මෙහි</a:t>
            </a:r>
            <a:r>
              <a:rPr lang="en-US" sz="1400" b="1" dirty="0"/>
              <a:t> </a:t>
            </a:r>
            <a:r>
              <a:rPr lang="si-LK" sz="1400" b="1" dirty="0"/>
              <a:t>ඇත.</a:t>
            </a:r>
            <a:endParaRPr lang="en-US" sz="1400" b="1" dirty="0"/>
          </a:p>
        </p:txBody>
      </p:sp>
      <p:sp>
        <p:nvSpPr>
          <p:cNvPr id="5" name="Rectangle 4">
            <a:extLst>
              <a:ext uri="{FF2B5EF4-FFF2-40B4-BE49-F238E27FC236}">
                <a16:creationId xmlns="" xmlns:a16="http://schemas.microsoft.com/office/drawing/2014/main" id="{BD8B16E0-F308-4ED5-A228-BCA957CD8DDF}"/>
              </a:ext>
            </a:extLst>
          </p:cNvPr>
          <p:cNvSpPr/>
          <p:nvPr/>
        </p:nvSpPr>
        <p:spPr>
          <a:xfrm>
            <a:off x="752966" y="820951"/>
            <a:ext cx="1627244" cy="415498"/>
          </a:xfrm>
          <a:prstGeom prst="rect">
            <a:avLst/>
          </a:prstGeom>
          <a:solidFill>
            <a:srgbClr val="4B4E59"/>
          </a:solidFill>
        </p:spPr>
        <p:txBody>
          <a:bodyPr wrap="square">
            <a:spAutoFit/>
          </a:bodyPr>
          <a:lstStyle/>
          <a:p>
            <a:r>
              <a:rPr lang="si-LK" sz="1050" b="1" dirty="0">
                <a:solidFill>
                  <a:schemeClr val="bg1"/>
                </a:solidFill>
              </a:rPr>
              <a:t>බයිබලය   අධ්‍යයන බාගත කිරීම්</a:t>
            </a:r>
            <a:endParaRPr lang="en-US" sz="1050" b="1" dirty="0">
              <a:solidFill>
                <a:schemeClr val="bg1"/>
              </a:solidFill>
            </a:endParaRPr>
          </a:p>
        </p:txBody>
      </p:sp>
      <p:sp>
        <p:nvSpPr>
          <p:cNvPr id="6" name="Rectangle 5">
            <a:extLst>
              <a:ext uri="{FF2B5EF4-FFF2-40B4-BE49-F238E27FC236}">
                <a16:creationId xmlns="" xmlns:a16="http://schemas.microsoft.com/office/drawing/2014/main" id="{4A8BB25B-551E-4A7C-A571-44D3BBC15FEA}"/>
              </a:ext>
            </a:extLst>
          </p:cNvPr>
          <p:cNvSpPr/>
          <p:nvPr/>
        </p:nvSpPr>
        <p:spPr>
          <a:xfrm>
            <a:off x="3170195" y="917649"/>
            <a:ext cx="560994" cy="230832"/>
          </a:xfrm>
          <a:prstGeom prst="rect">
            <a:avLst/>
          </a:prstGeom>
          <a:solidFill>
            <a:schemeClr val="bg1">
              <a:lumMod val="50000"/>
            </a:schemeClr>
          </a:solidFill>
        </p:spPr>
        <p:txBody>
          <a:bodyPr wrap="square">
            <a:spAutoFit/>
          </a:bodyPr>
          <a:lstStyle/>
          <a:p>
            <a:r>
              <a:rPr lang="si-LK" sz="900" b="1" dirty="0"/>
              <a:t>නිවස</a:t>
            </a:r>
            <a:endParaRPr lang="en-US" sz="900" b="1" dirty="0"/>
          </a:p>
        </p:txBody>
      </p:sp>
      <p:sp>
        <p:nvSpPr>
          <p:cNvPr id="7" name="Rectangle 6">
            <a:extLst>
              <a:ext uri="{FF2B5EF4-FFF2-40B4-BE49-F238E27FC236}">
                <a16:creationId xmlns="" xmlns:a16="http://schemas.microsoft.com/office/drawing/2014/main" id="{1E242D48-A43C-4D4B-AE9B-9141591AADE2}"/>
              </a:ext>
            </a:extLst>
          </p:cNvPr>
          <p:cNvSpPr/>
          <p:nvPr/>
        </p:nvSpPr>
        <p:spPr>
          <a:xfrm>
            <a:off x="3725095" y="912752"/>
            <a:ext cx="973343" cy="230832"/>
          </a:xfrm>
          <a:prstGeom prst="rect">
            <a:avLst/>
          </a:prstGeom>
          <a:solidFill>
            <a:schemeClr val="bg1">
              <a:lumMod val="50000"/>
            </a:schemeClr>
          </a:solidFill>
        </p:spPr>
        <p:txBody>
          <a:bodyPr wrap="none">
            <a:spAutoFit/>
          </a:bodyPr>
          <a:lstStyle/>
          <a:p>
            <a:r>
              <a:rPr lang="si-LK" sz="900" b="1" dirty="0">
                <a:solidFill>
                  <a:schemeClr val="bg1"/>
                </a:solidFill>
              </a:rPr>
              <a:t>බාගත කිරීම්</a:t>
            </a:r>
            <a:endParaRPr lang="en-US" sz="900" b="1" dirty="0">
              <a:solidFill>
                <a:schemeClr val="bg1"/>
              </a:solidFill>
            </a:endParaRPr>
          </a:p>
        </p:txBody>
      </p:sp>
      <p:sp>
        <p:nvSpPr>
          <p:cNvPr id="10" name="Rectangle 9">
            <a:extLst>
              <a:ext uri="{FF2B5EF4-FFF2-40B4-BE49-F238E27FC236}">
                <a16:creationId xmlns="" xmlns:a16="http://schemas.microsoft.com/office/drawing/2014/main" id="{54ABBD45-B1F1-487A-B665-02691451B83D}"/>
              </a:ext>
            </a:extLst>
          </p:cNvPr>
          <p:cNvSpPr/>
          <p:nvPr/>
        </p:nvSpPr>
        <p:spPr>
          <a:xfrm>
            <a:off x="4691573" y="907117"/>
            <a:ext cx="1220206" cy="230832"/>
          </a:xfrm>
          <a:prstGeom prst="rect">
            <a:avLst/>
          </a:prstGeom>
          <a:solidFill>
            <a:schemeClr val="bg1">
              <a:lumMod val="50000"/>
            </a:schemeClr>
          </a:solidFill>
        </p:spPr>
        <p:txBody>
          <a:bodyPr wrap="none">
            <a:spAutoFit/>
          </a:bodyPr>
          <a:lstStyle/>
          <a:p>
            <a:r>
              <a:rPr lang="si-LK" sz="900" b="1" dirty="0">
                <a:solidFill>
                  <a:schemeClr val="bg1"/>
                </a:solidFill>
              </a:rPr>
              <a:t>නිති </a:t>
            </a:r>
            <a:r>
              <a:rPr lang="en-US" sz="900" b="1" dirty="0">
                <a:solidFill>
                  <a:schemeClr val="bg1"/>
                </a:solidFill>
              </a:rPr>
              <a:t>/</a:t>
            </a:r>
            <a:r>
              <a:rPr lang="si-LK" sz="900" b="1" dirty="0">
                <a:solidFill>
                  <a:schemeClr val="bg1"/>
                </a:solidFill>
              </a:rPr>
              <a:t>අසන පැණ</a:t>
            </a:r>
            <a:endParaRPr lang="en-US" sz="900" b="1" dirty="0">
              <a:solidFill>
                <a:schemeClr val="bg1"/>
              </a:solidFill>
            </a:endParaRPr>
          </a:p>
        </p:txBody>
      </p:sp>
      <p:sp>
        <p:nvSpPr>
          <p:cNvPr id="11" name="Rectangle 10">
            <a:extLst>
              <a:ext uri="{FF2B5EF4-FFF2-40B4-BE49-F238E27FC236}">
                <a16:creationId xmlns="" xmlns:a16="http://schemas.microsoft.com/office/drawing/2014/main" id="{972F82E7-E448-42A2-9C2D-5519C97544F9}"/>
              </a:ext>
            </a:extLst>
          </p:cNvPr>
          <p:cNvSpPr/>
          <p:nvPr/>
        </p:nvSpPr>
        <p:spPr>
          <a:xfrm>
            <a:off x="5847659" y="913284"/>
            <a:ext cx="1428596" cy="230832"/>
          </a:xfrm>
          <a:prstGeom prst="rect">
            <a:avLst/>
          </a:prstGeom>
          <a:solidFill>
            <a:schemeClr val="bg1">
              <a:lumMod val="50000"/>
            </a:schemeClr>
          </a:solidFill>
        </p:spPr>
        <p:txBody>
          <a:bodyPr wrap="none">
            <a:spAutoFit/>
          </a:bodyPr>
          <a:lstStyle/>
          <a:p>
            <a:r>
              <a:rPr lang="si-LK" sz="900" b="1" dirty="0">
                <a:solidFill>
                  <a:schemeClr val="bg1"/>
                </a:solidFill>
              </a:rPr>
              <a:t>වෙබ් සම්බන්ධකිරීම</a:t>
            </a:r>
            <a:endParaRPr lang="en-US" sz="900" b="1" dirty="0">
              <a:solidFill>
                <a:schemeClr val="bg1"/>
              </a:solidFill>
            </a:endParaRPr>
          </a:p>
        </p:txBody>
      </p:sp>
      <p:sp>
        <p:nvSpPr>
          <p:cNvPr id="12" name="Rectangle 11">
            <a:extLst>
              <a:ext uri="{FF2B5EF4-FFF2-40B4-BE49-F238E27FC236}">
                <a16:creationId xmlns="" xmlns:a16="http://schemas.microsoft.com/office/drawing/2014/main" id="{8EF128F1-5A6E-4AD8-BC86-0A35D8442C7A}"/>
              </a:ext>
            </a:extLst>
          </p:cNvPr>
          <p:cNvSpPr/>
          <p:nvPr/>
        </p:nvSpPr>
        <p:spPr>
          <a:xfrm>
            <a:off x="7270273" y="912752"/>
            <a:ext cx="806631" cy="230832"/>
          </a:xfrm>
          <a:prstGeom prst="rect">
            <a:avLst/>
          </a:prstGeom>
          <a:solidFill>
            <a:schemeClr val="bg1">
              <a:lumMod val="50000"/>
            </a:schemeClr>
          </a:solidFill>
        </p:spPr>
        <p:txBody>
          <a:bodyPr wrap="none">
            <a:spAutoFit/>
          </a:bodyPr>
          <a:lstStyle/>
          <a:p>
            <a:r>
              <a:rPr lang="si-LK" sz="900" b="1" dirty="0">
                <a:solidFill>
                  <a:schemeClr val="bg1"/>
                </a:solidFill>
              </a:rPr>
              <a:t>දායක වීම</a:t>
            </a:r>
            <a:endParaRPr lang="en-US" sz="900" b="1" dirty="0">
              <a:solidFill>
                <a:schemeClr val="bg1"/>
              </a:solidFill>
            </a:endParaRPr>
          </a:p>
        </p:txBody>
      </p:sp>
      <p:sp>
        <p:nvSpPr>
          <p:cNvPr id="13" name="Rectangle 12">
            <a:extLst>
              <a:ext uri="{FF2B5EF4-FFF2-40B4-BE49-F238E27FC236}">
                <a16:creationId xmlns="" xmlns:a16="http://schemas.microsoft.com/office/drawing/2014/main" id="{C9F158BF-AD6A-4716-B000-9B9EA2B914D0}"/>
              </a:ext>
            </a:extLst>
          </p:cNvPr>
          <p:cNvSpPr/>
          <p:nvPr/>
        </p:nvSpPr>
        <p:spPr>
          <a:xfrm>
            <a:off x="8066240" y="918181"/>
            <a:ext cx="1077760" cy="230832"/>
          </a:xfrm>
          <a:prstGeom prst="rect">
            <a:avLst/>
          </a:prstGeom>
          <a:solidFill>
            <a:schemeClr val="bg1">
              <a:lumMod val="50000"/>
            </a:schemeClr>
          </a:solidFill>
        </p:spPr>
        <p:txBody>
          <a:bodyPr wrap="square">
            <a:spAutoFit/>
          </a:bodyPr>
          <a:lstStyle/>
          <a:p>
            <a:r>
              <a:rPr lang="si-LK" sz="900" b="1" dirty="0">
                <a:solidFill>
                  <a:schemeClr val="bg1"/>
                </a:solidFill>
              </a:rPr>
              <a:t>සම්බන්ධ </a:t>
            </a:r>
            <a:r>
              <a:rPr lang="en-US" sz="900" b="1" dirty="0">
                <a:solidFill>
                  <a:schemeClr val="bg1"/>
                </a:solidFill>
              </a:rPr>
              <a:t> </a:t>
            </a:r>
            <a:r>
              <a:rPr lang="si-LK" sz="900" b="1" dirty="0">
                <a:solidFill>
                  <a:schemeClr val="bg1"/>
                </a:solidFill>
              </a:rPr>
              <a:t>වීම</a:t>
            </a:r>
            <a:endParaRPr lang="en-US" sz="900" b="1" dirty="0">
              <a:solidFill>
                <a:schemeClr val="bg1"/>
              </a:solidFill>
            </a:endParaRPr>
          </a:p>
        </p:txBody>
      </p:sp>
      <p:sp>
        <p:nvSpPr>
          <p:cNvPr id="16" name="Rectangle 15">
            <a:extLst>
              <a:ext uri="{FF2B5EF4-FFF2-40B4-BE49-F238E27FC236}">
                <a16:creationId xmlns="" xmlns:a16="http://schemas.microsoft.com/office/drawing/2014/main" id="{96E82A9C-845D-4C8A-9A7D-02DDDF7FE523}"/>
              </a:ext>
            </a:extLst>
          </p:cNvPr>
          <p:cNvSpPr/>
          <p:nvPr/>
        </p:nvSpPr>
        <p:spPr>
          <a:xfrm>
            <a:off x="3170195" y="918181"/>
            <a:ext cx="560994" cy="230832"/>
          </a:xfrm>
          <a:prstGeom prst="rect">
            <a:avLst/>
          </a:prstGeom>
          <a:solidFill>
            <a:schemeClr val="bg1">
              <a:lumMod val="50000"/>
            </a:schemeClr>
          </a:solidFill>
        </p:spPr>
        <p:txBody>
          <a:bodyPr wrap="square">
            <a:spAutoFit/>
          </a:bodyPr>
          <a:lstStyle/>
          <a:p>
            <a:r>
              <a:rPr lang="si-LK" sz="900" b="1" dirty="0">
                <a:solidFill>
                  <a:schemeClr val="bg1"/>
                </a:solidFill>
              </a:rPr>
              <a:t>නිවස</a:t>
            </a:r>
            <a:endParaRPr lang="en-US" sz="900" b="1" dirty="0">
              <a:solidFill>
                <a:schemeClr val="bg1"/>
              </a:solidFill>
            </a:endParaRPr>
          </a:p>
        </p:txBody>
      </p:sp>
    </p:spTree>
    <p:extLst>
      <p:ext uri="{BB962C8B-B14F-4D97-AF65-F5344CB8AC3E}">
        <p14:creationId xmlns:p14="http://schemas.microsoft.com/office/powerpoint/2010/main" val="3749105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Grp="1" noRot="1" noChangeArrowheads="1"/>
          </p:cNvSpPr>
          <p:nvPr>
            <p:ph type="title"/>
          </p:nvPr>
        </p:nvSpPr>
        <p:spPr>
          <a:xfrm>
            <a:off x="395536" y="532234"/>
            <a:ext cx="2835424" cy="4704184"/>
          </a:xfrm>
        </p:spPr>
        <p:txBody>
          <a:bodyPr/>
          <a:lstStyle/>
          <a:p>
            <a:pPr eaLnBrk="1" hangingPunct="1">
              <a:lnSpc>
                <a:spcPct val="150000"/>
              </a:lnSpc>
              <a:defRPr/>
            </a:pPr>
            <a:r>
              <a:rPr lang="si-LK" sz="2800" dirty="0">
                <a:latin typeface="Arial"/>
                <a:ea typeface="ＭＳ Ｐゴシック" charset="0"/>
                <a:cs typeface="Arial"/>
              </a:rPr>
              <a:t>යෙරුසලමේ ප්‍රධාන </a:t>
            </a:r>
            <a:r>
              <a:rPr lang="en-US" sz="2800" dirty="0">
                <a:latin typeface="Arial"/>
                <a:ea typeface="ＭＳ Ｐゴシック" charset="0"/>
                <a:cs typeface="Arial"/>
              </a:rPr>
              <a:t/>
            </a:r>
            <a:br>
              <a:rPr lang="en-US" sz="2800" dirty="0">
                <a:latin typeface="Arial"/>
                <a:ea typeface="ＭＳ Ｐゴシック" charset="0"/>
                <a:cs typeface="Arial"/>
              </a:rPr>
            </a:br>
            <a:r>
              <a:rPr lang="si-LK" sz="2800" dirty="0">
                <a:latin typeface="Arial"/>
                <a:ea typeface="ＭＳ Ｐゴシック" charset="0"/>
                <a:cs typeface="Arial"/>
              </a:rPr>
              <a:t>මහා මාර්ග</a:t>
            </a:r>
            <a:endParaRPr lang="en-US" sz="2800" dirty="0">
              <a:latin typeface="Arial"/>
              <a:ea typeface="ＭＳ Ｐゴシック" charset="0"/>
              <a:cs typeface="Arial"/>
            </a:endParaRPr>
          </a:p>
        </p:txBody>
      </p:sp>
      <p:pic>
        <p:nvPicPr>
          <p:cNvPr id="189442" name="Picture 4" descr="Map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635896" y="0"/>
            <a:ext cx="5573434" cy="6858000"/>
          </a:xfrm>
          <a:solidFill>
            <a:srgbClr val="FF5050"/>
          </a:solidFill>
          <a:extLst/>
        </p:spPr>
      </p:pic>
      <p:sp>
        <p:nvSpPr>
          <p:cNvPr id="101383" name="Text Box 7"/>
          <p:cNvSpPr txBox="1">
            <a:spLocks noChangeArrowheads="1"/>
          </p:cNvSpPr>
          <p:nvPr/>
        </p:nvSpPr>
        <p:spPr bwMode="auto">
          <a:xfrm>
            <a:off x="191356" y="5949280"/>
            <a:ext cx="3242072" cy="58477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si-LK" sz="1600" dirty="0">
                <a:effectLst/>
                <a:latin typeface="Arial"/>
                <a:cs typeface="Arial"/>
              </a:rPr>
              <a:t>බොයිසෙල්, මූඩි</a:t>
            </a:r>
            <a:r>
              <a:rPr lang="en-US" sz="1600" dirty="0">
                <a:effectLst/>
                <a:latin typeface="Arial"/>
                <a:cs typeface="Arial"/>
              </a:rPr>
              <a:t> </a:t>
            </a:r>
            <a:r>
              <a:rPr lang="si-LK" sz="1600" dirty="0">
                <a:effectLst/>
                <a:latin typeface="Arial"/>
                <a:cs typeface="Arial"/>
              </a:rPr>
              <a:t>ඇට්ලස්</a:t>
            </a:r>
            <a:r>
              <a:rPr lang="en-US" sz="1600" dirty="0">
                <a:effectLst/>
                <a:latin typeface="Arial"/>
                <a:cs typeface="Arial"/>
              </a:rPr>
              <a:t> </a:t>
            </a:r>
            <a:r>
              <a:rPr lang="si-LK" sz="1600" dirty="0">
                <a:effectLst/>
                <a:latin typeface="Arial"/>
                <a:cs typeface="Arial"/>
              </a:rPr>
              <a:t>බයිබල් ඉඩම් සිතියම්</a:t>
            </a:r>
            <a:r>
              <a:rPr lang="en-US" sz="1600" dirty="0">
                <a:effectLst/>
                <a:latin typeface="Arial"/>
                <a:cs typeface="Arial"/>
              </a:rPr>
              <a:t> </a:t>
            </a:r>
            <a:r>
              <a:rPr lang="si-LK" sz="1600" dirty="0">
                <a:effectLst/>
                <a:latin typeface="Arial"/>
                <a:cs typeface="Arial"/>
              </a:rPr>
              <a:t>, 68</a:t>
            </a:r>
            <a:endParaRPr lang="en-US" sz="1600" dirty="0">
              <a:effectLst/>
              <a:latin typeface="Arial"/>
              <a:cs typeface="Arial"/>
            </a:endParaRPr>
          </a:p>
        </p:txBody>
      </p:sp>
      <p:sp>
        <p:nvSpPr>
          <p:cNvPr id="5" name="Rectangle 13">
            <a:extLst>
              <a:ext uri="{FF2B5EF4-FFF2-40B4-BE49-F238E27FC236}">
                <a16:creationId xmlns="" xmlns:a16="http://schemas.microsoft.com/office/drawing/2014/main" id="{9D94CC94-CE3B-4D23-A63C-06424CFE29E7}"/>
              </a:ext>
            </a:extLst>
          </p:cNvPr>
          <p:cNvSpPr>
            <a:spLocks noRot="1" noChangeArrowheads="1"/>
          </p:cNvSpPr>
          <p:nvPr/>
        </p:nvSpPr>
        <p:spPr bwMode="auto">
          <a:xfrm>
            <a:off x="8244408" y="118166"/>
            <a:ext cx="726504" cy="532234"/>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514"/>
                  </a:outerShdw>
                </a:effectLst>
                <a:latin typeface="Arial"/>
                <a:cs typeface="Arial"/>
              </a:rPr>
              <a:t>12</a:t>
            </a:r>
          </a:p>
        </p:txBody>
      </p:sp>
      <p:sp>
        <p:nvSpPr>
          <p:cNvPr id="2" name="Rectangle 1">
            <a:extLst>
              <a:ext uri="{FF2B5EF4-FFF2-40B4-BE49-F238E27FC236}">
                <a16:creationId xmlns="" xmlns:a16="http://schemas.microsoft.com/office/drawing/2014/main" id="{1AF8F316-11BC-469E-B78F-0F051C7CDF2A}"/>
              </a:ext>
            </a:extLst>
          </p:cNvPr>
          <p:cNvSpPr/>
          <p:nvPr/>
        </p:nvSpPr>
        <p:spPr>
          <a:xfrm>
            <a:off x="3635896" y="3284984"/>
            <a:ext cx="1584176" cy="707886"/>
          </a:xfrm>
          <a:prstGeom prst="rect">
            <a:avLst/>
          </a:prstGeom>
          <a:solidFill>
            <a:schemeClr val="tx1"/>
          </a:solidFill>
        </p:spPr>
        <p:txBody>
          <a:bodyPr wrap="square">
            <a:spAutoFit/>
          </a:bodyPr>
          <a:lstStyle/>
          <a:p>
            <a:r>
              <a:rPr lang="si-LK" sz="2000" dirty="0">
                <a:solidFill>
                  <a:schemeClr val="bg2"/>
                </a:solidFill>
              </a:rPr>
              <a:t>ප්‍රධාන </a:t>
            </a:r>
            <a:br>
              <a:rPr lang="si-LK" sz="2000" dirty="0">
                <a:solidFill>
                  <a:schemeClr val="bg2"/>
                </a:solidFill>
              </a:rPr>
            </a:br>
            <a:r>
              <a:rPr lang="si-LK" sz="2000" dirty="0">
                <a:solidFill>
                  <a:schemeClr val="bg2"/>
                </a:solidFill>
              </a:rPr>
              <a:t>මහා මාර්ග</a:t>
            </a:r>
            <a:endParaRPr lang="en-US" sz="2000" dirty="0">
              <a:solidFill>
                <a:schemeClr val="bg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5830069" y="2564904"/>
            <a:ext cx="28494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si-LK" sz="2800" b="1" dirty="0">
                <a:effectLst/>
                <a:latin typeface="Arial" charset="0"/>
                <a:cs typeface="Arial" charset="0"/>
              </a:rPr>
              <a:t> </a:t>
            </a:r>
            <a:r>
              <a:rPr lang="si-LK" sz="2400" b="1" dirty="0">
                <a:effectLst/>
                <a:latin typeface="Arial" charset="0"/>
                <a:cs typeface="Arial" charset="0"/>
              </a:rPr>
              <a:t>අදියර</a:t>
            </a:r>
          </a:p>
          <a:p>
            <a:pPr fontAlgn="base">
              <a:buFontTx/>
              <a:buChar char="•"/>
            </a:pPr>
            <a:r>
              <a:rPr lang="si-LK" sz="2400" b="1" dirty="0">
                <a:effectLst/>
                <a:latin typeface="Arial" charset="0"/>
                <a:cs typeface="Arial" charset="0"/>
              </a:rPr>
              <a:t> වැදගත්කම</a:t>
            </a:r>
          </a:p>
        </p:txBody>
      </p:sp>
      <p:sp>
        <p:nvSpPr>
          <p:cNvPr id="7" name="Rectangle 2">
            <a:extLst>
              <a:ext uri="{FF2B5EF4-FFF2-40B4-BE49-F238E27FC236}">
                <a16:creationId xmlns="" xmlns:a16="http://schemas.microsoft.com/office/drawing/2014/main" id="{E96A1327-2F7A-472A-8A0E-0C2FC546E0E3}"/>
              </a:ext>
            </a:extLst>
          </p:cNvPr>
          <p:cNvSpPr>
            <a:spLocks noGrp="1" noRot="1" noChangeArrowheads="1"/>
          </p:cNvSpPr>
          <p:nvPr>
            <p:ph type="title"/>
          </p:nvPr>
        </p:nvSpPr>
        <p:spPr>
          <a:xfrm>
            <a:off x="5220072" y="260648"/>
            <a:ext cx="3122240" cy="720080"/>
          </a:xfrm>
          <a:ln w="57150">
            <a:solidFill>
              <a:srgbClr val="00B0F0"/>
            </a:solidFill>
          </a:ln>
          <a:effectLst>
            <a:outerShdw blurRad="63500" dist="38099" dir="2700000" algn="ctr" rotWithShape="0">
              <a:schemeClr val="bg2">
                <a:alpha val="74998"/>
              </a:schemeClr>
            </a:outerShdw>
          </a:effectLst>
        </p:spPr>
        <p:txBody>
          <a:bodyPr/>
          <a:lstStyle/>
          <a:p>
            <a:pPr eaLnBrk="1" hangingPunct="1">
              <a:defRPr/>
            </a:pPr>
            <a:r>
              <a:rPr lang="si-LK" sz="2800" dirty="0">
                <a:latin typeface="Arial"/>
                <a:ea typeface="ＭＳ Ｐゴシック" charset="0"/>
                <a:cs typeface="Arial"/>
              </a:rPr>
              <a:t>යෙරුසලමේ</a:t>
            </a:r>
            <a:endParaRPr lang="en-US" sz="2800" dirty="0">
              <a:latin typeface="Arial"/>
              <a:ea typeface="ＭＳ Ｐゴシック" charset="0"/>
              <a:cs typeface="Arial"/>
            </a:endParaRPr>
          </a:p>
        </p:txBody>
      </p:sp>
      <p:sp>
        <p:nvSpPr>
          <p:cNvPr id="5" name="Rectangle 8">
            <a:extLst>
              <a:ext uri="{FF2B5EF4-FFF2-40B4-BE49-F238E27FC236}">
                <a16:creationId xmlns="" xmlns:a16="http://schemas.microsoft.com/office/drawing/2014/main" id="{2B424242-B57A-4C42-BA71-196AD8605BAC}"/>
              </a:ext>
            </a:extLst>
          </p:cNvPr>
          <p:cNvSpPr>
            <a:spLocks noRot="1" noChangeArrowheads="1"/>
          </p:cNvSpPr>
          <p:nvPr/>
        </p:nvSpPr>
        <p:spPr bwMode="auto">
          <a:xfrm>
            <a:off x="8342312" y="260648"/>
            <a:ext cx="693265" cy="576064"/>
          </a:xfrm>
          <a:prstGeom prst="rect">
            <a:avLst/>
          </a:prstGeom>
          <a:noFill/>
          <a:ln w="9525">
            <a:noFill/>
            <a:miter lim="800000"/>
            <a:headEnd/>
            <a:tailEnd/>
          </a:ln>
          <a:effectLst/>
        </p:spPr>
        <p:txBody>
          <a:bodyPr anchor="ctr"/>
          <a:lstStyle/>
          <a:p>
            <a:pPr algn="ctr" eaLnBrk="1" fontAlgn="base" hangingPunct="1">
              <a:spcBef>
                <a:spcPct val="0"/>
              </a:spcBef>
              <a:defRPr/>
            </a:pPr>
            <a:r>
              <a:rPr lang="en-US" sz="2400" b="1" dirty="0">
                <a:effectLst>
                  <a:outerShdw blurRad="38100" dist="38100" dir="2700000" algn="tl">
                    <a:srgbClr val="000000"/>
                  </a:outerShdw>
                </a:effectLst>
                <a:latin typeface="Arial"/>
                <a:cs typeface="Arial"/>
              </a:rPr>
              <a:t>21</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docProps/app.xml><?xml version="1.0" encoding="utf-8"?>
<Properties xmlns="http://schemas.openxmlformats.org/officeDocument/2006/extended-properties" xmlns:vt="http://schemas.openxmlformats.org/officeDocument/2006/docPropsVTypes">
  <Template>Stream</Template>
  <TotalTime>14188</TotalTime>
  <Words>2004</Words>
  <Application>Microsoft Macintosh PowerPoint</Application>
  <PresentationFormat>On-screen Show (4:3)</PresentationFormat>
  <Paragraphs>450</Paragraphs>
  <Slides>78</Slides>
  <Notes>75</Notes>
  <HiddenSlides>0</HiddenSlides>
  <MMClips>0</MMClips>
  <ScaleCrop>false</ScaleCrop>
  <HeadingPairs>
    <vt:vector size="4" baseType="variant">
      <vt:variant>
        <vt:lpstr>Theme</vt:lpstr>
      </vt:variant>
      <vt:variant>
        <vt:i4>15</vt:i4>
      </vt:variant>
      <vt:variant>
        <vt:lpstr>Slide Titles</vt:lpstr>
      </vt:variant>
      <vt:variant>
        <vt:i4>78</vt:i4>
      </vt:variant>
    </vt:vector>
  </HeadingPairs>
  <TitlesOfParts>
    <vt:vector size="93" baseType="lpstr">
      <vt:lpstr>Stream</vt:lpstr>
      <vt:lpstr>Beam</vt:lpstr>
      <vt:lpstr>Slit</vt:lpstr>
      <vt:lpstr>Default Design</vt:lpstr>
      <vt:lpstr>1_Stream</vt:lpstr>
      <vt:lpstr>2_Stream</vt:lpstr>
      <vt:lpstr>3_Stream</vt:lpstr>
      <vt:lpstr>5_Stream</vt:lpstr>
      <vt:lpstr>Blank Presentation</vt:lpstr>
      <vt:lpstr>1_Pulse</vt:lpstr>
      <vt:lpstr>4_Stream</vt:lpstr>
      <vt:lpstr>2_Default Design</vt:lpstr>
      <vt:lpstr>7_Stream</vt:lpstr>
      <vt:lpstr>1_Default Design</vt:lpstr>
      <vt:lpstr>4_Office Theme</vt:lpstr>
      <vt:lpstr>යෙරුසලම ශුද්ධ නගරය</vt:lpstr>
      <vt:lpstr>ලෝක සිතියමේ යෙරුසලම</vt:lpstr>
      <vt:lpstr>නූතන මැදපෙරදිග</vt:lpstr>
      <vt:lpstr>වම් පෙදෙස</vt:lpstr>
      <vt:lpstr>යෙරුසලමේ</vt:lpstr>
      <vt:lpstr>යෙරුසලමේ</vt:lpstr>
      <vt:lpstr>PowerPoint Presentation</vt:lpstr>
      <vt:lpstr>යෙරුසලමේ ප්‍රධාන  මහා මාර්ග</vt:lpstr>
      <vt:lpstr>යෙරුසලමේ</vt:lpstr>
      <vt:lpstr>යෙරුසලමේ උපාය මාර්ගික පිහිටීම</vt:lpstr>
      <vt:lpstr>කේන්ද්‍රීය ස්ථානය</vt:lpstr>
      <vt:lpstr>කේන්ද්‍රීය ස්ථානය</vt:lpstr>
      <vt:lpstr>යෙරුසලම දේශ සීමාවකි</vt:lpstr>
      <vt:lpstr>යෙරුසලමේ</vt:lpstr>
      <vt:lpstr>දාවිත්ගේ නැගෙනහිර නගරය</vt:lpstr>
      <vt:lpstr>උත්පත්ති 22:</vt:lpstr>
      <vt:lpstr>යෙරුසලමේ</vt:lpstr>
      <vt:lpstr>හෙසකියාගේ උමඟ</vt:lpstr>
      <vt:lpstr>හෙසකියාගේ උමඟ</vt:lpstr>
      <vt:lpstr> සිලෝම් ශිලා ලිපිය </vt:lpstr>
      <vt:lpstr>වොරන්ගේ ජලපාලන පද්ධතිය</vt:lpstr>
      <vt:lpstr>PowerPoint Presentation</vt:lpstr>
      <vt:lpstr>දාවිත්ගේ නගරය (A.D. 66)  (පැරණි ජෙබුසිටි නගරය නැවත ගොඩනැඟීම)</vt:lpstr>
      <vt:lpstr> යෙරුසලමේ කඳු සහ නිම්න </vt:lpstr>
      <vt:lpstr>යෙරුසලමේ කඳුකරය</vt:lpstr>
      <vt:lpstr>PowerPoint Presentation</vt:lpstr>
      <vt:lpstr>PowerPoint Presentation</vt:lpstr>
      <vt:lpstr>ජාතීන් පිළිබඳ ඉශ්රායෙලයේ ආකල්පය කුමක්ද?</vt:lpstr>
      <vt:lpstr>  දේශයේ පවතින  යුදෙව්  ශුද්ධවන්තකම් දහය  </vt:lpstr>
      <vt:lpstr>පළමු පල පූජාව: ගොයම් මිටි පඬුර  </vt:lpstr>
      <vt:lpstr>නාගරික හා  ගම්බද පලාත් </vt:lpstr>
      <vt:lpstr>PowerPoint Presentation</vt:lpstr>
      <vt:lpstr>Temple Mount</vt:lpstr>
      <vt:lpstr>The Rampart</vt:lpstr>
      <vt:lpstr>Court of Women</vt:lpstr>
      <vt:lpstr>Court of Israelites</vt:lpstr>
      <vt:lpstr>The Inner Temple Court and the steps leading to the Nicanor Gate</vt:lpstr>
      <vt:lpstr>The Great Basin in the Court of the Priests.</vt:lpstr>
      <vt:lpstr>මහා දොරටුව</vt:lpstr>
      <vt:lpstr>The Holy Place</vt:lpstr>
      <vt:lpstr>PowerPoint Presentation</vt:lpstr>
      <vt:lpstr>Where's the Square?</vt:lpstr>
      <vt:lpstr>Temple Mount Stages 1-2</vt:lpstr>
      <vt:lpstr>Temple Mount Stages 3-4</vt:lpstr>
      <vt:lpstr>දේවමාළිගාව සංවර්ධනය කිරීම</vt:lpstr>
      <vt:lpstr>Underground Temple Chambers</vt:lpstr>
      <vt:lpstr>යුදෙව් බටහිර තාප්පය</vt:lpstr>
      <vt:lpstr>තුන්වන දේව මාලිගාව සඳහා යාච්ඤා</vt:lpstr>
      <vt:lpstr>නූතන දේවමාළිගාව</vt:lpstr>
      <vt:lpstr>අද  යෙරුසලම</vt:lpstr>
      <vt:lpstr>අන්ත ක්‍රිස්තුස් අවුරුදු 7 ක් ඉශ්රායෙලය සමඟ ගිවිසුමකට එළඹෙනු ඇත.</vt:lpstr>
      <vt:lpstr>නැවත නැඟිටීමේ යුදෙව් බලාපොරොත්තුව</vt:lpstr>
      <vt:lpstr>පළමුවෙන්ම නැඟිටින්නේ කවුද?</vt:lpstr>
      <vt:lpstr>මුස්ලිම්වරු නැගෙනහිර දොරටුව මුද්‍රා තැබූහ.</vt:lpstr>
      <vt:lpstr>නූතන යෙරුසලම</vt:lpstr>
      <vt:lpstr>ගෙත්සෙමන</vt:lpstr>
      <vt:lpstr>Significance to Christians</vt:lpstr>
      <vt:lpstr>මුස්ලිම් පාලනය</vt:lpstr>
      <vt:lpstr>මෙම ගෝලාකාර වහලය අනෙක්   ගෝලාකාර වහලවල්වලට වඩා හොදින් කැපී පෙනේ.</vt:lpstr>
      <vt:lpstr> ගල  ඇතුළත</vt:lpstr>
      <vt:lpstr>ඩූම්හි  මුස්ලිම් යාච්ඤා</vt:lpstr>
      <vt:lpstr>වර්තමාන යෙරුසලමේ ජනගහනය</vt:lpstr>
      <vt:lpstr> යෙරුසලම (2002)</vt:lpstr>
      <vt:lpstr>නූතන යෙරුසලම වටපිටාව</vt:lpstr>
      <vt:lpstr>පැරණි යෙරුසලමේ කොටස් හතර</vt:lpstr>
      <vt:lpstr>කිතුණු 1/4 කාර්තුව</vt:lpstr>
      <vt:lpstr>PowerPoint Presentation</vt:lpstr>
      <vt:lpstr>දේවමාලිගාවේ අලුත් ආකෘතියක්</vt:lpstr>
      <vt:lpstr>මුස්ලිම් 1/4 කාර්තුව</vt:lpstr>
      <vt:lpstr>PowerPoint Presentation</vt:lpstr>
      <vt:lpstr>යුදෙව් 1/4 කාර්තුව</vt:lpstr>
      <vt:lpstr>PowerPoint Presentation</vt:lpstr>
      <vt:lpstr>ආර්මේනියානු 1/4 කාර්තුව</vt:lpstr>
      <vt:lpstr>PowerPoint Presentation</vt:lpstr>
      <vt:lpstr>ඩූම් සඳහා අනාගතය කුමක්ද?</vt:lpstr>
      <vt:lpstr>PowerPoint Presentation</vt:lpstr>
      <vt:lpstr>නව ගිවිසුම පසුබිම් BibleStudyDownloads.org දී සබැඳෙයි</vt:lpstr>
      <vt:lpstr>Black</vt:lpstr>
    </vt:vector>
  </TitlesOfParts>
  <Manager/>
  <Company>SBC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subject/>
  <dc:creator> Rick Griffith</dc:creator>
  <cp:keywords/>
  <dc:description/>
  <cp:lastModifiedBy>Rick Griffith</cp:lastModifiedBy>
  <cp:revision>656</cp:revision>
  <dcterms:created xsi:type="dcterms:W3CDTF">2002-07-30T01:35:17Z</dcterms:created>
  <dcterms:modified xsi:type="dcterms:W3CDTF">2017-10-07T13:49:49Z</dcterms:modified>
  <cp:category/>
</cp:coreProperties>
</file>